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4890" y="1634744"/>
            <a:ext cx="366649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A8E3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184" y="604847"/>
            <a:ext cx="83781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60707" y="6418882"/>
            <a:ext cx="1663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.dvorechenec@nationalpriority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vk.com/video_ext.php?oid=-217083643&amp;id=456242722&amp;hash=f17e05e16463d52f&amp;__ref=vk.api&amp;api_hash=1707143408e9626ba3e2ef2fc5c1_G42DIMJQGA4DMOA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ideo_ext.php?oid=-217083643&amp;id=456243182&amp;hash=31e26698414e3b04&amp;__ref=vk.api&amp;api_hash=17088639971aaa5060e48d8812df_G42DIMJQGA4DMO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hyperlink" Target="https://vk.com/video_ext.php?oid=-217083643&amp;id=456243679&amp;hash=05a92908628c6a03&amp;__ref=vk.api&amp;api_hash=17097288094b99f95d358c7b22e1_G42DIMJQGA4DMO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856" y="1311097"/>
            <a:ext cx="541401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u="none" dirty="0"/>
              <a:t>ВСЕРОССИЙСКИЙ</a:t>
            </a:r>
            <a:r>
              <a:rPr sz="2600" u="none" spc="-60" dirty="0"/>
              <a:t> </a:t>
            </a:r>
            <a:r>
              <a:rPr sz="2600" u="none" dirty="0"/>
              <a:t>КОНКУРС</a:t>
            </a:r>
            <a:r>
              <a:rPr sz="2600" u="none" spc="-25" dirty="0"/>
              <a:t> </a:t>
            </a:r>
            <a:r>
              <a:rPr sz="2600" u="none" spc="-10" dirty="0"/>
              <a:t>ДЕТСКОГО </a:t>
            </a:r>
            <a:r>
              <a:rPr sz="2600" u="none" spc="-25" dirty="0"/>
              <a:t>НАУЧНО-</a:t>
            </a:r>
            <a:r>
              <a:rPr sz="2600" u="none" dirty="0"/>
              <a:t>ПОПУЛЯРНОГО</a:t>
            </a:r>
            <a:r>
              <a:rPr sz="2600" u="none" spc="-35" dirty="0"/>
              <a:t> </a:t>
            </a:r>
            <a:r>
              <a:rPr sz="2600" u="none" spc="-10" dirty="0"/>
              <a:t>ВИДЕО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17464"/>
            <a:ext cx="886965" cy="124053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14044" y="5753100"/>
            <a:ext cx="662940" cy="789940"/>
            <a:chOff x="1114044" y="5753100"/>
            <a:chExt cx="662940" cy="789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044" y="5753100"/>
              <a:ext cx="239268" cy="2392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777" y="6021324"/>
              <a:ext cx="521205" cy="52120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527548" y="100609"/>
            <a:ext cx="6664959" cy="6757670"/>
            <a:chOff x="5527548" y="100609"/>
            <a:chExt cx="6664959" cy="67576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55070" y="5719381"/>
              <a:ext cx="736930" cy="11257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36680" y="711707"/>
              <a:ext cx="193545" cy="1950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76432" y="257555"/>
              <a:ext cx="1115561" cy="1517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36792" y="100609"/>
              <a:ext cx="5855208" cy="67573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0632" y="303276"/>
              <a:ext cx="5611368" cy="65547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7548" y="512063"/>
              <a:ext cx="1517903" cy="22402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1000" y="2318969"/>
            <a:ext cx="4174490" cy="304419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 marR="5080">
              <a:lnSpc>
                <a:spcPts val="6920"/>
              </a:lnSpc>
              <a:spcBef>
                <a:spcPts val="1764"/>
              </a:spcBef>
            </a:pPr>
            <a:r>
              <a:rPr sz="7200" spc="-10" dirty="0">
                <a:solidFill>
                  <a:srgbClr val="A8E34D"/>
                </a:solidFill>
                <a:latin typeface="Calibri"/>
                <a:cs typeface="Calibri"/>
              </a:rPr>
              <a:t>«ЗНАЕШЬ? НАУЧИ!»</a:t>
            </a:r>
            <a:endParaRPr sz="72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3454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СЕЗОН</a:t>
            </a:r>
            <a:endParaRPr sz="20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2774" y="403857"/>
            <a:ext cx="2318001" cy="50292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21023" y="390143"/>
            <a:ext cx="1650491" cy="492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2528" y="0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4">
                <a:moveTo>
                  <a:pt x="521195" y="260604"/>
                </a:moveTo>
                <a:lnTo>
                  <a:pt x="517779" y="218440"/>
                </a:lnTo>
                <a:lnTo>
                  <a:pt x="507860" y="178308"/>
                </a:lnTo>
                <a:lnTo>
                  <a:pt x="492125" y="140970"/>
                </a:lnTo>
                <a:lnTo>
                  <a:pt x="473837" y="111252"/>
                </a:lnTo>
                <a:lnTo>
                  <a:pt x="473964" y="111252"/>
                </a:lnTo>
                <a:lnTo>
                  <a:pt x="444881" y="76454"/>
                </a:lnTo>
                <a:lnTo>
                  <a:pt x="414515" y="50292"/>
                </a:lnTo>
                <a:lnTo>
                  <a:pt x="409956" y="47231"/>
                </a:lnTo>
                <a:lnTo>
                  <a:pt x="409956" y="260604"/>
                </a:lnTo>
                <a:lnTo>
                  <a:pt x="408305" y="282714"/>
                </a:lnTo>
                <a:lnTo>
                  <a:pt x="396100" y="323469"/>
                </a:lnTo>
                <a:lnTo>
                  <a:pt x="373240" y="358521"/>
                </a:lnTo>
                <a:lnTo>
                  <a:pt x="341884" y="385826"/>
                </a:lnTo>
                <a:lnTo>
                  <a:pt x="303657" y="403606"/>
                </a:lnTo>
                <a:lnTo>
                  <a:pt x="260604" y="409956"/>
                </a:lnTo>
                <a:lnTo>
                  <a:pt x="238620" y="408444"/>
                </a:lnTo>
                <a:lnTo>
                  <a:pt x="197739" y="396113"/>
                </a:lnTo>
                <a:lnTo>
                  <a:pt x="162687" y="373253"/>
                </a:lnTo>
                <a:lnTo>
                  <a:pt x="135382" y="341884"/>
                </a:lnTo>
                <a:lnTo>
                  <a:pt x="117602" y="303669"/>
                </a:lnTo>
                <a:lnTo>
                  <a:pt x="111252" y="260604"/>
                </a:lnTo>
                <a:lnTo>
                  <a:pt x="112890" y="238506"/>
                </a:lnTo>
                <a:lnTo>
                  <a:pt x="125222" y="197612"/>
                </a:lnTo>
                <a:lnTo>
                  <a:pt x="147955" y="162687"/>
                </a:lnTo>
                <a:lnTo>
                  <a:pt x="179324" y="135382"/>
                </a:lnTo>
                <a:lnTo>
                  <a:pt x="217551" y="117602"/>
                </a:lnTo>
                <a:lnTo>
                  <a:pt x="260604" y="111252"/>
                </a:lnTo>
                <a:lnTo>
                  <a:pt x="282702" y="112903"/>
                </a:lnTo>
                <a:lnTo>
                  <a:pt x="323469" y="125095"/>
                </a:lnTo>
                <a:lnTo>
                  <a:pt x="358521" y="147955"/>
                </a:lnTo>
                <a:lnTo>
                  <a:pt x="385826" y="179324"/>
                </a:lnTo>
                <a:lnTo>
                  <a:pt x="403606" y="217551"/>
                </a:lnTo>
                <a:lnTo>
                  <a:pt x="409956" y="260604"/>
                </a:lnTo>
                <a:lnTo>
                  <a:pt x="409956" y="47231"/>
                </a:lnTo>
                <a:lnTo>
                  <a:pt x="362077" y="20447"/>
                </a:lnTo>
                <a:lnTo>
                  <a:pt x="323215" y="7620"/>
                </a:lnTo>
                <a:lnTo>
                  <a:pt x="282067" y="889"/>
                </a:lnTo>
                <a:lnTo>
                  <a:pt x="260604" y="0"/>
                </a:lnTo>
                <a:lnTo>
                  <a:pt x="239255" y="889"/>
                </a:lnTo>
                <a:lnTo>
                  <a:pt x="198120" y="7620"/>
                </a:lnTo>
                <a:lnTo>
                  <a:pt x="159245" y="20447"/>
                </a:lnTo>
                <a:lnTo>
                  <a:pt x="123444" y="39116"/>
                </a:lnTo>
                <a:lnTo>
                  <a:pt x="91186" y="62865"/>
                </a:lnTo>
                <a:lnTo>
                  <a:pt x="62865" y="91059"/>
                </a:lnTo>
                <a:lnTo>
                  <a:pt x="39116" y="123444"/>
                </a:lnTo>
                <a:lnTo>
                  <a:pt x="20574" y="159258"/>
                </a:lnTo>
                <a:lnTo>
                  <a:pt x="7620" y="198120"/>
                </a:lnTo>
                <a:lnTo>
                  <a:pt x="889" y="239268"/>
                </a:lnTo>
                <a:lnTo>
                  <a:pt x="0" y="260604"/>
                </a:lnTo>
                <a:lnTo>
                  <a:pt x="889" y="281940"/>
                </a:lnTo>
                <a:lnTo>
                  <a:pt x="7620" y="323088"/>
                </a:lnTo>
                <a:lnTo>
                  <a:pt x="20574" y="361950"/>
                </a:lnTo>
                <a:lnTo>
                  <a:pt x="39116" y="397764"/>
                </a:lnTo>
                <a:lnTo>
                  <a:pt x="62865" y="430149"/>
                </a:lnTo>
                <a:lnTo>
                  <a:pt x="91186" y="458343"/>
                </a:lnTo>
                <a:lnTo>
                  <a:pt x="123444" y="482104"/>
                </a:lnTo>
                <a:lnTo>
                  <a:pt x="159245" y="500634"/>
                </a:lnTo>
                <a:lnTo>
                  <a:pt x="198120" y="513588"/>
                </a:lnTo>
                <a:lnTo>
                  <a:pt x="239255" y="520319"/>
                </a:lnTo>
                <a:lnTo>
                  <a:pt x="260604" y="521208"/>
                </a:lnTo>
                <a:lnTo>
                  <a:pt x="282067" y="520319"/>
                </a:lnTo>
                <a:lnTo>
                  <a:pt x="323215" y="513588"/>
                </a:lnTo>
                <a:lnTo>
                  <a:pt x="362077" y="500634"/>
                </a:lnTo>
                <a:lnTo>
                  <a:pt x="397891" y="482104"/>
                </a:lnTo>
                <a:lnTo>
                  <a:pt x="430149" y="458343"/>
                </a:lnTo>
                <a:lnTo>
                  <a:pt x="458470" y="430149"/>
                </a:lnTo>
                <a:lnTo>
                  <a:pt x="473964" y="409956"/>
                </a:lnTo>
                <a:lnTo>
                  <a:pt x="473837" y="409956"/>
                </a:lnTo>
                <a:lnTo>
                  <a:pt x="482092" y="397764"/>
                </a:lnTo>
                <a:lnTo>
                  <a:pt x="500634" y="361950"/>
                </a:lnTo>
                <a:lnTo>
                  <a:pt x="513575" y="323088"/>
                </a:lnTo>
                <a:lnTo>
                  <a:pt x="520319" y="281940"/>
                </a:lnTo>
                <a:lnTo>
                  <a:pt x="521195" y="260604"/>
                </a:lnTo>
                <a:close/>
              </a:path>
            </a:pathLst>
          </a:custGeom>
          <a:solidFill>
            <a:srgbClr val="986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4" y="5143500"/>
            <a:ext cx="1086609" cy="10866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547359"/>
            <a:ext cx="822960" cy="1062355"/>
            <a:chOff x="0" y="5547359"/>
            <a:chExt cx="822960" cy="10623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547359"/>
              <a:ext cx="411479" cy="708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" y="6230114"/>
              <a:ext cx="239268" cy="2392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223" y="6434327"/>
              <a:ext cx="173736" cy="17525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50873" y="2468372"/>
            <a:ext cx="109664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u="none" spc="-10" dirty="0">
                <a:solidFill>
                  <a:srgbClr val="A8E34D"/>
                </a:solidFill>
              </a:rPr>
              <a:t>КОНТАКТЫ:</a:t>
            </a:r>
            <a:endParaRPr sz="1700"/>
          </a:p>
        </p:txBody>
      </p:sp>
      <p:sp>
        <p:nvSpPr>
          <p:cNvPr id="9" name="object 9"/>
          <p:cNvSpPr txBox="1"/>
          <p:nvPr/>
        </p:nvSpPr>
        <p:spPr>
          <a:xfrm>
            <a:off x="1650873" y="2823718"/>
            <a:ext cx="392747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Дарья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Двореченец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Менеджер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взаимодействию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партнерами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Проектного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офиса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Десятилетия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науки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технологий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АНО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"Национальные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приоритеты"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+7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910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409</a:t>
            </a:r>
            <a:r>
              <a:rPr sz="1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r>
              <a:rPr sz="1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d.dvorechenec@nationalpriority.ru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2169160" cy="1539875"/>
            <a:chOff x="0" y="0"/>
            <a:chExt cx="2169160" cy="153987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690560" cy="15396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7444" y="701042"/>
              <a:ext cx="521207" cy="5212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29542"/>
              <a:ext cx="239265" cy="239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184" y="604847"/>
            <a:ext cx="3777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64279" algn="l"/>
              </a:tabLst>
            </a:pPr>
            <a:r>
              <a:rPr dirty="0"/>
              <a:t>О</a:t>
            </a:r>
            <a:r>
              <a:rPr spc="-35" dirty="0"/>
              <a:t> </a:t>
            </a:r>
            <a:r>
              <a:rPr spc="-10" dirty="0"/>
              <a:t>КОНКУРСЕ</a:t>
            </a:r>
            <a:r>
              <a:rPr dirty="0"/>
              <a:t>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788153"/>
            <a:ext cx="1696085" cy="1069975"/>
            <a:chOff x="0" y="5788153"/>
            <a:chExt cx="1696085" cy="1069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4" y="5943600"/>
              <a:ext cx="240789" cy="239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9782"/>
              <a:ext cx="1695577" cy="9782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8153"/>
              <a:ext cx="220979" cy="52272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550652" y="0"/>
            <a:ext cx="1641475" cy="1644650"/>
            <a:chOff x="10550652" y="0"/>
            <a:chExt cx="1641475" cy="16446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7768" y="0"/>
              <a:ext cx="1094229" cy="16443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50652" y="1074419"/>
              <a:ext cx="547112" cy="54559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24889" y="1634744"/>
            <a:ext cx="4204970" cy="347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88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ВСЕРОССИЙСКИЙ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КОНКУРС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НАУЧНО-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ПОПУЛЯРНОГО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ВИДЕО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A8E34D"/>
                </a:solidFill>
                <a:latin typeface="Calibri"/>
                <a:cs typeface="Calibri"/>
              </a:rPr>
              <a:t>«ЗНАЕШЬ?НАУЧИ!»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9700"/>
              </a:lnSpc>
              <a:spcBef>
                <a:spcPts val="2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дает</a:t>
            </a:r>
            <a:r>
              <a:rPr sz="1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возможность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талантливым</a:t>
            </a:r>
            <a:r>
              <a:rPr sz="17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школьникам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любого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раскрыть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интерес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науке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попробовать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себя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E34D"/>
                </a:solidFill>
                <a:latin typeface="Calibri"/>
                <a:cs typeface="Calibri"/>
              </a:rPr>
              <a:t>в</a:t>
            </a:r>
            <a:r>
              <a:rPr sz="1800" spc="-15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8E34D"/>
                </a:solidFill>
                <a:latin typeface="Calibri"/>
                <a:cs typeface="Calibri"/>
              </a:rPr>
              <a:t>роли</a:t>
            </a:r>
            <a:r>
              <a:rPr sz="1800" spc="-20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E34D"/>
                </a:solidFill>
                <a:latin typeface="Calibri"/>
                <a:cs typeface="Calibri"/>
              </a:rPr>
              <a:t>научно-</a:t>
            </a:r>
            <a:r>
              <a:rPr sz="1800" spc="-10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A8E34D"/>
                </a:solidFill>
                <a:latin typeface="Calibri"/>
                <a:cs typeface="Calibri"/>
              </a:rPr>
              <a:t>популярных</a:t>
            </a:r>
            <a:r>
              <a:rPr sz="1800" spc="-55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8E34D"/>
                </a:solidFill>
                <a:latin typeface="Calibri"/>
                <a:cs typeface="Calibri"/>
              </a:rPr>
              <a:t>блогеров.</a:t>
            </a:r>
            <a:endParaRPr sz="1800">
              <a:latin typeface="Calibri"/>
              <a:cs typeface="Calibri"/>
            </a:endParaRPr>
          </a:p>
          <a:p>
            <a:pPr marL="12700" marR="295910">
              <a:lnSpc>
                <a:spcPct val="100000"/>
              </a:lnSpc>
              <a:spcBef>
                <a:spcPts val="2055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Участники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конкурса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записывают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короткое видео,</a:t>
            </a:r>
            <a:r>
              <a:rPr sz="17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3-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х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минут,</a:t>
            </a:r>
            <a:endParaRPr sz="1700">
              <a:latin typeface="Calibri"/>
              <a:cs typeface="Calibri"/>
            </a:endParaRPr>
          </a:p>
          <a:p>
            <a:pPr marL="12700" marR="10033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которое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доступной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интересной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форме </a:t>
            </a:r>
            <a:r>
              <a:rPr sz="1700" dirty="0">
                <a:solidFill>
                  <a:srgbClr val="A8E34D"/>
                </a:solidFill>
                <a:latin typeface="Calibri"/>
                <a:cs typeface="Calibri"/>
              </a:rPr>
              <a:t>объясняет</a:t>
            </a:r>
            <a:r>
              <a:rPr sz="1700" spc="-70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A8E34D"/>
                </a:solidFill>
                <a:latin typeface="Calibri"/>
                <a:cs typeface="Calibri"/>
              </a:rPr>
              <a:t>научную</a:t>
            </a:r>
            <a:r>
              <a:rPr sz="1700" spc="-50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A8E34D"/>
                </a:solidFill>
                <a:latin typeface="Calibri"/>
                <a:cs typeface="Calibri"/>
              </a:rPr>
              <a:t>теорию,</a:t>
            </a:r>
            <a:r>
              <a:rPr sz="1700" spc="-95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A8E34D"/>
                </a:solidFill>
                <a:latin typeface="Calibri"/>
                <a:cs typeface="Calibri"/>
              </a:rPr>
              <a:t>концепцию</a:t>
            </a:r>
            <a:r>
              <a:rPr sz="1700" spc="-55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A8E34D"/>
                </a:solidFill>
                <a:latin typeface="Calibri"/>
                <a:cs typeface="Calibri"/>
              </a:rPr>
              <a:t>или </a:t>
            </a:r>
            <a:r>
              <a:rPr sz="1700" spc="-10" dirty="0">
                <a:solidFill>
                  <a:srgbClr val="A8E34D"/>
                </a:solidFill>
                <a:latin typeface="Calibri"/>
                <a:cs typeface="Calibri"/>
              </a:rPr>
              <a:t>явление.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6329" y="1640840"/>
            <a:ext cx="31921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73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ВХОДИТ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ИНИЦИАТИВУ ДЕСЯТИЛЕТИЯ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НАУКИ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ТЕХНОЛОГИЙ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«НАУКА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ПОБЕЖДАТЬ»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ВКЛЮЧЕН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ПЛАН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ОБЯЗАТЕЛЬНЫХ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МЕРОПРИЯТИЙ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РЕГИОНОВ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РАМКАХ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ДЕСЯТИЛЕТИЯ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НАУКИ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ТЕХНОЛОГИЙ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ПРОВОДИТСЯ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ПОДДЕРЖКЕ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«НАЦИОНАЛЬНЫХ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ПРОЕКТОВ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52109" y="1661071"/>
            <a:ext cx="193675" cy="193675"/>
            <a:chOff x="5952109" y="1661071"/>
            <a:chExt cx="193675" cy="19367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2109" y="1661071"/>
              <a:ext cx="193421" cy="1935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30468" y="173888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26473" y="36605"/>
                  </a:lnTo>
                  <a:lnTo>
                    <a:pt x="32527" y="32527"/>
                  </a:lnTo>
                  <a:lnTo>
                    <a:pt x="36605" y="26473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52109" y="2393314"/>
            <a:ext cx="193675" cy="193675"/>
            <a:chOff x="5952109" y="2393314"/>
            <a:chExt cx="193675" cy="1936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2109" y="2393314"/>
              <a:ext cx="193421" cy="19342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30468" y="24719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26473" y="36605"/>
                  </a:lnTo>
                  <a:lnTo>
                    <a:pt x="32527" y="32527"/>
                  </a:lnTo>
                  <a:lnTo>
                    <a:pt x="36605" y="26473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952109" y="3120897"/>
            <a:ext cx="193675" cy="193675"/>
            <a:chOff x="5952109" y="3120897"/>
            <a:chExt cx="193675" cy="19367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2109" y="3120897"/>
              <a:ext cx="193421" cy="19342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31992" y="319887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9050" y="0"/>
                  </a:move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26473" y="36605"/>
                  </a:lnTo>
                  <a:lnTo>
                    <a:pt x="32527" y="32527"/>
                  </a:lnTo>
                  <a:lnTo>
                    <a:pt x="36605" y="26473"/>
                  </a:lnTo>
                  <a:lnTo>
                    <a:pt x="38100" y="19050"/>
                  </a:lnTo>
                  <a:lnTo>
                    <a:pt x="36605" y="11626"/>
                  </a:lnTo>
                  <a:lnTo>
                    <a:pt x="32527" y="5572"/>
                  </a:lnTo>
                  <a:lnTo>
                    <a:pt x="26473" y="1494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89980" y="3309620"/>
            <a:ext cx="6524625" cy="3592829"/>
            <a:chOff x="5289980" y="3309620"/>
            <a:chExt cx="6524625" cy="3592829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253" y="3860292"/>
              <a:ext cx="5416041" cy="29977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34176" y="3860292"/>
              <a:ext cx="5416550" cy="2997835"/>
            </a:xfrm>
            <a:custGeom>
              <a:avLst/>
              <a:gdLst/>
              <a:ahLst/>
              <a:cxnLst/>
              <a:rect l="l" t="t" r="r" b="b"/>
              <a:pathLst>
                <a:path w="5416550" h="2997834">
                  <a:moveTo>
                    <a:pt x="5400543" y="2997707"/>
                  </a:moveTo>
                  <a:lnTo>
                    <a:pt x="5406670" y="2934647"/>
                  </a:lnTo>
                  <a:lnTo>
                    <a:pt x="5410202" y="2887694"/>
                  </a:lnTo>
                  <a:lnTo>
                    <a:pt x="5412922" y="2840698"/>
                  </a:lnTo>
                  <a:lnTo>
                    <a:pt x="5414829" y="2793669"/>
                  </a:lnTo>
                  <a:lnTo>
                    <a:pt x="5415922" y="2746620"/>
                  </a:lnTo>
                  <a:lnTo>
                    <a:pt x="5416202" y="2699561"/>
                  </a:lnTo>
                  <a:lnTo>
                    <a:pt x="5415669" y="2652504"/>
                  </a:lnTo>
                  <a:lnTo>
                    <a:pt x="5414323" y="2605460"/>
                  </a:lnTo>
                  <a:lnTo>
                    <a:pt x="5412163" y="2558442"/>
                  </a:lnTo>
                  <a:lnTo>
                    <a:pt x="5409191" y="2511460"/>
                  </a:lnTo>
                  <a:lnTo>
                    <a:pt x="5405405" y="2464525"/>
                  </a:lnTo>
                  <a:lnTo>
                    <a:pt x="5400805" y="2417650"/>
                  </a:lnTo>
                  <a:lnTo>
                    <a:pt x="5395393" y="2370846"/>
                  </a:lnTo>
                  <a:lnTo>
                    <a:pt x="5389167" y="2324123"/>
                  </a:lnTo>
                  <a:lnTo>
                    <a:pt x="5382128" y="2277494"/>
                  </a:lnTo>
                  <a:lnTo>
                    <a:pt x="5374276" y="2230970"/>
                  </a:lnTo>
                  <a:lnTo>
                    <a:pt x="5365610" y="2184562"/>
                  </a:lnTo>
                  <a:lnTo>
                    <a:pt x="5356131" y="2138281"/>
                  </a:lnTo>
                  <a:lnTo>
                    <a:pt x="5345838" y="2092140"/>
                  </a:lnTo>
                  <a:lnTo>
                    <a:pt x="5334732" y="2046150"/>
                  </a:lnTo>
                  <a:lnTo>
                    <a:pt x="5322813" y="2000321"/>
                  </a:lnTo>
                  <a:lnTo>
                    <a:pt x="5310080" y="1954666"/>
                  </a:lnTo>
                  <a:lnTo>
                    <a:pt x="5296534" y="1909196"/>
                  </a:lnTo>
                  <a:lnTo>
                    <a:pt x="5282175" y="1863922"/>
                  </a:lnTo>
                  <a:lnTo>
                    <a:pt x="5267001" y="1818856"/>
                  </a:lnTo>
                  <a:lnTo>
                    <a:pt x="5251015" y="1774008"/>
                  </a:lnTo>
                  <a:lnTo>
                    <a:pt x="5234215" y="1729392"/>
                  </a:lnTo>
                  <a:lnTo>
                    <a:pt x="5216601" y="1685017"/>
                  </a:lnTo>
                  <a:lnTo>
                    <a:pt x="5198174" y="1640896"/>
                  </a:lnTo>
                  <a:lnTo>
                    <a:pt x="5178934" y="1597039"/>
                  </a:lnTo>
                  <a:lnTo>
                    <a:pt x="5158880" y="1553459"/>
                  </a:lnTo>
                  <a:lnTo>
                    <a:pt x="5138012" y="1510166"/>
                  </a:lnTo>
                  <a:lnTo>
                    <a:pt x="5116331" y="1467173"/>
                  </a:lnTo>
                  <a:lnTo>
                    <a:pt x="5093836" y="1424490"/>
                  </a:lnTo>
                  <a:lnTo>
                    <a:pt x="5070527" y="1382129"/>
                  </a:lnTo>
                  <a:lnTo>
                    <a:pt x="5046405" y="1340101"/>
                  </a:lnTo>
                  <a:lnTo>
                    <a:pt x="5021470" y="1298418"/>
                  </a:lnTo>
                  <a:lnTo>
                    <a:pt x="4995720" y="1257092"/>
                  </a:lnTo>
                  <a:lnTo>
                    <a:pt x="4969157" y="1216133"/>
                  </a:lnTo>
                  <a:lnTo>
                    <a:pt x="4941780" y="1175553"/>
                  </a:lnTo>
                  <a:lnTo>
                    <a:pt x="4913590" y="1135363"/>
                  </a:lnTo>
                  <a:lnTo>
                    <a:pt x="4884586" y="1095576"/>
                  </a:lnTo>
                  <a:lnTo>
                    <a:pt x="4854768" y="1056201"/>
                  </a:lnTo>
                  <a:lnTo>
                    <a:pt x="4824136" y="1017252"/>
                  </a:lnTo>
                  <a:lnTo>
                    <a:pt x="4792691" y="978738"/>
                  </a:lnTo>
                  <a:lnTo>
                    <a:pt x="4760432" y="940673"/>
                  </a:lnTo>
                  <a:lnTo>
                    <a:pt x="4727359" y="903066"/>
                  </a:lnTo>
                  <a:lnTo>
                    <a:pt x="4693472" y="865930"/>
                  </a:lnTo>
                  <a:lnTo>
                    <a:pt x="4658772" y="829275"/>
                  </a:lnTo>
                  <a:lnTo>
                    <a:pt x="4623257" y="793114"/>
                  </a:lnTo>
                  <a:lnTo>
                    <a:pt x="4586098" y="756657"/>
                  </a:lnTo>
                  <a:lnTo>
                    <a:pt x="4548418" y="721057"/>
                  </a:lnTo>
                  <a:lnTo>
                    <a:pt x="4510230" y="686315"/>
                  </a:lnTo>
                  <a:lnTo>
                    <a:pt x="4471547" y="652431"/>
                  </a:lnTo>
                  <a:lnTo>
                    <a:pt x="4432380" y="619404"/>
                  </a:lnTo>
                  <a:lnTo>
                    <a:pt x="4392742" y="587235"/>
                  </a:lnTo>
                  <a:lnTo>
                    <a:pt x="4352646" y="555924"/>
                  </a:lnTo>
                  <a:lnTo>
                    <a:pt x="4312103" y="525470"/>
                  </a:lnTo>
                  <a:lnTo>
                    <a:pt x="4271127" y="495874"/>
                  </a:lnTo>
                  <a:lnTo>
                    <a:pt x="4229730" y="467135"/>
                  </a:lnTo>
                  <a:lnTo>
                    <a:pt x="4187923" y="439255"/>
                  </a:lnTo>
                  <a:lnTo>
                    <a:pt x="4145720" y="412232"/>
                  </a:lnTo>
                  <a:lnTo>
                    <a:pt x="4103133" y="386067"/>
                  </a:lnTo>
                  <a:lnTo>
                    <a:pt x="4060174" y="360759"/>
                  </a:lnTo>
                  <a:lnTo>
                    <a:pt x="4016856" y="336309"/>
                  </a:lnTo>
                  <a:lnTo>
                    <a:pt x="3973191" y="312717"/>
                  </a:lnTo>
                  <a:lnTo>
                    <a:pt x="3929191" y="289983"/>
                  </a:lnTo>
                  <a:lnTo>
                    <a:pt x="3884869" y="268107"/>
                  </a:lnTo>
                  <a:lnTo>
                    <a:pt x="3840237" y="247088"/>
                  </a:lnTo>
                  <a:lnTo>
                    <a:pt x="3795308" y="226927"/>
                  </a:lnTo>
                  <a:lnTo>
                    <a:pt x="3750093" y="207624"/>
                  </a:lnTo>
                  <a:lnTo>
                    <a:pt x="3704607" y="189179"/>
                  </a:lnTo>
                  <a:lnTo>
                    <a:pt x="3658859" y="171591"/>
                  </a:lnTo>
                  <a:lnTo>
                    <a:pt x="3612864" y="154862"/>
                  </a:lnTo>
                  <a:lnTo>
                    <a:pt x="3566634" y="138990"/>
                  </a:lnTo>
                  <a:lnTo>
                    <a:pt x="3520181" y="123976"/>
                  </a:lnTo>
                  <a:lnTo>
                    <a:pt x="3473516" y="109820"/>
                  </a:lnTo>
                  <a:lnTo>
                    <a:pt x="3426654" y="96522"/>
                  </a:lnTo>
                  <a:lnTo>
                    <a:pt x="3379606" y="84081"/>
                  </a:lnTo>
                  <a:lnTo>
                    <a:pt x="3332384" y="72499"/>
                  </a:lnTo>
                  <a:lnTo>
                    <a:pt x="3285001" y="61774"/>
                  </a:lnTo>
                  <a:lnTo>
                    <a:pt x="3237469" y="51908"/>
                  </a:lnTo>
                  <a:lnTo>
                    <a:pt x="3189801" y="42899"/>
                  </a:lnTo>
                  <a:lnTo>
                    <a:pt x="3142010" y="34748"/>
                  </a:lnTo>
                  <a:lnTo>
                    <a:pt x="3094106" y="27455"/>
                  </a:lnTo>
                  <a:lnTo>
                    <a:pt x="3046104" y="21021"/>
                  </a:lnTo>
                  <a:lnTo>
                    <a:pt x="2998014" y="15444"/>
                  </a:lnTo>
                  <a:lnTo>
                    <a:pt x="2949851" y="10725"/>
                  </a:lnTo>
                  <a:lnTo>
                    <a:pt x="2901625" y="6864"/>
                  </a:lnTo>
                  <a:lnTo>
                    <a:pt x="2853350" y="3861"/>
                  </a:lnTo>
                  <a:lnTo>
                    <a:pt x="2805038" y="1716"/>
                  </a:lnTo>
                  <a:lnTo>
                    <a:pt x="2756701" y="429"/>
                  </a:lnTo>
                  <a:lnTo>
                    <a:pt x="2708351" y="0"/>
                  </a:lnTo>
                  <a:lnTo>
                    <a:pt x="2659984" y="429"/>
                  </a:lnTo>
                  <a:lnTo>
                    <a:pt x="2611629" y="1716"/>
                  </a:lnTo>
                  <a:lnTo>
                    <a:pt x="2563299" y="3861"/>
                  </a:lnTo>
                  <a:lnTo>
                    <a:pt x="2515007" y="6864"/>
                  </a:lnTo>
                  <a:lnTo>
                    <a:pt x="2466764" y="10725"/>
                  </a:lnTo>
                  <a:lnTo>
                    <a:pt x="2418583" y="15444"/>
                  </a:lnTo>
                  <a:lnTo>
                    <a:pt x="2370476" y="21021"/>
                  </a:lnTo>
                  <a:lnTo>
                    <a:pt x="2322457" y="27455"/>
                  </a:lnTo>
                  <a:lnTo>
                    <a:pt x="2274537" y="34748"/>
                  </a:lnTo>
                  <a:lnTo>
                    <a:pt x="2226729" y="42899"/>
                  </a:lnTo>
                  <a:lnTo>
                    <a:pt x="2179045" y="51908"/>
                  </a:lnTo>
                  <a:lnTo>
                    <a:pt x="2131497" y="61774"/>
                  </a:lnTo>
                  <a:lnTo>
                    <a:pt x="2084099" y="72499"/>
                  </a:lnTo>
                  <a:lnTo>
                    <a:pt x="2036862" y="84081"/>
                  </a:lnTo>
                  <a:lnTo>
                    <a:pt x="1989799" y="96522"/>
                  </a:lnTo>
                  <a:lnTo>
                    <a:pt x="1942922" y="109820"/>
                  </a:lnTo>
                  <a:lnTo>
                    <a:pt x="1896244" y="123976"/>
                  </a:lnTo>
                  <a:lnTo>
                    <a:pt x="1849777" y="138990"/>
                  </a:lnTo>
                  <a:lnTo>
                    <a:pt x="1803534" y="154862"/>
                  </a:lnTo>
                  <a:lnTo>
                    <a:pt x="1757527" y="171591"/>
                  </a:lnTo>
                  <a:lnTo>
                    <a:pt x="1711768" y="189179"/>
                  </a:lnTo>
                  <a:lnTo>
                    <a:pt x="1666270" y="207624"/>
                  </a:lnTo>
                  <a:lnTo>
                    <a:pt x="1621046" y="226927"/>
                  </a:lnTo>
                  <a:lnTo>
                    <a:pt x="1576106" y="247088"/>
                  </a:lnTo>
                  <a:lnTo>
                    <a:pt x="1531466" y="268107"/>
                  </a:lnTo>
                  <a:lnTo>
                    <a:pt x="1487135" y="289983"/>
                  </a:lnTo>
                  <a:lnTo>
                    <a:pt x="1443128" y="312717"/>
                  </a:lnTo>
                  <a:lnTo>
                    <a:pt x="1399456" y="336309"/>
                  </a:lnTo>
                  <a:lnTo>
                    <a:pt x="1356131" y="360759"/>
                  </a:lnTo>
                  <a:lnTo>
                    <a:pt x="1313167" y="386067"/>
                  </a:lnTo>
                  <a:lnTo>
                    <a:pt x="1270576" y="412232"/>
                  </a:lnTo>
                  <a:lnTo>
                    <a:pt x="1228369" y="439255"/>
                  </a:lnTo>
                  <a:lnTo>
                    <a:pt x="1186560" y="467135"/>
                  </a:lnTo>
                  <a:lnTo>
                    <a:pt x="1145161" y="495874"/>
                  </a:lnTo>
                  <a:lnTo>
                    <a:pt x="1104185" y="525470"/>
                  </a:lnTo>
                  <a:lnTo>
                    <a:pt x="1063643" y="555924"/>
                  </a:lnTo>
                  <a:lnTo>
                    <a:pt x="1023548" y="587235"/>
                  </a:lnTo>
                  <a:lnTo>
                    <a:pt x="983912" y="619404"/>
                  </a:lnTo>
                  <a:lnTo>
                    <a:pt x="944749" y="652431"/>
                  </a:lnTo>
                  <a:lnTo>
                    <a:pt x="906070" y="686315"/>
                  </a:lnTo>
                  <a:lnTo>
                    <a:pt x="867888" y="721057"/>
                  </a:lnTo>
                  <a:lnTo>
                    <a:pt x="830215" y="756657"/>
                  </a:lnTo>
                  <a:lnTo>
                    <a:pt x="793064" y="793114"/>
                  </a:lnTo>
                  <a:lnTo>
                    <a:pt x="757545" y="829275"/>
                  </a:lnTo>
                  <a:lnTo>
                    <a:pt x="722839" y="865930"/>
                  </a:lnTo>
                  <a:lnTo>
                    <a:pt x="688947" y="903066"/>
                  </a:lnTo>
                  <a:lnTo>
                    <a:pt x="655869" y="940673"/>
                  </a:lnTo>
                  <a:lnTo>
                    <a:pt x="623606" y="978738"/>
                  </a:lnTo>
                  <a:lnTo>
                    <a:pt x="592156" y="1017252"/>
                  </a:lnTo>
                  <a:lnTo>
                    <a:pt x="561520" y="1056201"/>
                  </a:lnTo>
                  <a:lnTo>
                    <a:pt x="531697" y="1095576"/>
                  </a:lnTo>
                  <a:lnTo>
                    <a:pt x="502689" y="1135363"/>
                  </a:lnTo>
                  <a:lnTo>
                    <a:pt x="474495" y="1175553"/>
                  </a:lnTo>
                  <a:lnTo>
                    <a:pt x="447114" y="1216133"/>
                  </a:lnTo>
                  <a:lnTo>
                    <a:pt x="420547" y="1257092"/>
                  </a:lnTo>
                  <a:lnTo>
                    <a:pt x="394794" y="1298418"/>
                  </a:lnTo>
                  <a:lnTo>
                    <a:pt x="369855" y="1340101"/>
                  </a:lnTo>
                  <a:lnTo>
                    <a:pt x="345729" y="1382129"/>
                  </a:lnTo>
                  <a:lnTo>
                    <a:pt x="322418" y="1424490"/>
                  </a:lnTo>
                  <a:lnTo>
                    <a:pt x="299920" y="1467173"/>
                  </a:lnTo>
                  <a:lnTo>
                    <a:pt x="278235" y="1510166"/>
                  </a:lnTo>
                  <a:lnTo>
                    <a:pt x="257365" y="1553459"/>
                  </a:lnTo>
                  <a:lnTo>
                    <a:pt x="237308" y="1597039"/>
                  </a:lnTo>
                  <a:lnTo>
                    <a:pt x="218064" y="1640896"/>
                  </a:lnTo>
                  <a:lnTo>
                    <a:pt x="199635" y="1685017"/>
                  </a:lnTo>
                  <a:lnTo>
                    <a:pt x="182019" y="1729392"/>
                  </a:lnTo>
                  <a:lnTo>
                    <a:pt x="165216" y="1774008"/>
                  </a:lnTo>
                  <a:lnTo>
                    <a:pt x="149228" y="1818856"/>
                  </a:lnTo>
                  <a:lnTo>
                    <a:pt x="134052" y="1863922"/>
                  </a:lnTo>
                  <a:lnTo>
                    <a:pt x="119691" y="1909196"/>
                  </a:lnTo>
                  <a:lnTo>
                    <a:pt x="106142" y="1954666"/>
                  </a:lnTo>
                  <a:lnTo>
                    <a:pt x="93408" y="2000321"/>
                  </a:lnTo>
                  <a:lnTo>
                    <a:pt x="81487" y="2046150"/>
                  </a:lnTo>
                  <a:lnTo>
                    <a:pt x="70379" y="2092140"/>
                  </a:lnTo>
                  <a:lnTo>
                    <a:pt x="60085" y="2138281"/>
                  </a:lnTo>
                  <a:lnTo>
                    <a:pt x="50604" y="2184562"/>
                  </a:lnTo>
                  <a:lnTo>
                    <a:pt x="41937" y="2230970"/>
                  </a:lnTo>
                  <a:lnTo>
                    <a:pt x="34083" y="2277494"/>
                  </a:lnTo>
                  <a:lnTo>
                    <a:pt x="27043" y="2324123"/>
                  </a:lnTo>
                  <a:lnTo>
                    <a:pt x="20816" y="2370846"/>
                  </a:lnTo>
                  <a:lnTo>
                    <a:pt x="15402" y="2417650"/>
                  </a:lnTo>
                  <a:lnTo>
                    <a:pt x="10802" y="2464525"/>
                  </a:lnTo>
                  <a:lnTo>
                    <a:pt x="7015" y="2511460"/>
                  </a:lnTo>
                  <a:lnTo>
                    <a:pt x="4041" y="2558442"/>
                  </a:lnTo>
                  <a:lnTo>
                    <a:pt x="1880" y="2605460"/>
                  </a:lnTo>
                  <a:lnTo>
                    <a:pt x="533" y="2652504"/>
                  </a:lnTo>
                  <a:lnTo>
                    <a:pt x="0" y="2699561"/>
                  </a:lnTo>
                  <a:lnTo>
                    <a:pt x="279" y="2746620"/>
                  </a:lnTo>
                  <a:lnTo>
                    <a:pt x="1372" y="2793669"/>
                  </a:lnTo>
                  <a:lnTo>
                    <a:pt x="3277" y="2840698"/>
                  </a:lnTo>
                  <a:lnTo>
                    <a:pt x="5996" y="2887694"/>
                  </a:lnTo>
                  <a:lnTo>
                    <a:pt x="9529" y="2934647"/>
                  </a:lnTo>
                  <a:lnTo>
                    <a:pt x="13874" y="2981545"/>
                  </a:lnTo>
                  <a:lnTo>
                    <a:pt x="15654" y="2997707"/>
                  </a:lnTo>
                </a:path>
              </a:pathLst>
            </a:custGeom>
            <a:ln w="88392">
              <a:solidFill>
                <a:srgbClr val="2F65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74579" y="3445764"/>
              <a:ext cx="1696211" cy="171907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832848" y="3309620"/>
              <a:ext cx="1981200" cy="1993900"/>
            </a:xfrm>
            <a:custGeom>
              <a:avLst/>
              <a:gdLst/>
              <a:ahLst/>
              <a:cxnLst/>
              <a:rect l="l" t="t" r="r" b="b"/>
              <a:pathLst>
                <a:path w="1981200" h="1993900">
                  <a:moveTo>
                    <a:pt x="1224170" y="25400"/>
                  </a:moveTo>
                  <a:lnTo>
                    <a:pt x="757029" y="25400"/>
                  </a:lnTo>
                  <a:lnTo>
                    <a:pt x="712499" y="38100"/>
                  </a:lnTo>
                  <a:lnTo>
                    <a:pt x="668819" y="63500"/>
                  </a:lnTo>
                  <a:lnTo>
                    <a:pt x="584213" y="88900"/>
                  </a:lnTo>
                  <a:lnTo>
                    <a:pt x="543391" y="114300"/>
                  </a:lnTo>
                  <a:lnTo>
                    <a:pt x="503626" y="127000"/>
                  </a:lnTo>
                  <a:lnTo>
                    <a:pt x="464969" y="152400"/>
                  </a:lnTo>
                  <a:lnTo>
                    <a:pt x="427473" y="177800"/>
                  </a:lnTo>
                  <a:lnTo>
                    <a:pt x="391189" y="203200"/>
                  </a:lnTo>
                  <a:lnTo>
                    <a:pt x="356170" y="241300"/>
                  </a:lnTo>
                  <a:lnTo>
                    <a:pt x="322466" y="266700"/>
                  </a:lnTo>
                  <a:lnTo>
                    <a:pt x="290131" y="292100"/>
                  </a:lnTo>
                  <a:lnTo>
                    <a:pt x="259215" y="330200"/>
                  </a:lnTo>
                  <a:lnTo>
                    <a:pt x="229771" y="368300"/>
                  </a:lnTo>
                  <a:lnTo>
                    <a:pt x="201851" y="393700"/>
                  </a:lnTo>
                  <a:lnTo>
                    <a:pt x="175506" y="431800"/>
                  </a:lnTo>
                  <a:lnTo>
                    <a:pt x="150789" y="469900"/>
                  </a:lnTo>
                  <a:lnTo>
                    <a:pt x="127751" y="508000"/>
                  </a:lnTo>
                  <a:lnTo>
                    <a:pt x="106444" y="546100"/>
                  </a:lnTo>
                  <a:lnTo>
                    <a:pt x="86920" y="596900"/>
                  </a:lnTo>
                  <a:lnTo>
                    <a:pt x="69231" y="635000"/>
                  </a:lnTo>
                  <a:lnTo>
                    <a:pt x="53428" y="673100"/>
                  </a:lnTo>
                  <a:lnTo>
                    <a:pt x="39565" y="723900"/>
                  </a:lnTo>
                  <a:lnTo>
                    <a:pt x="27691" y="762000"/>
                  </a:lnTo>
                  <a:lnTo>
                    <a:pt x="17861" y="812800"/>
                  </a:lnTo>
                  <a:lnTo>
                    <a:pt x="10124" y="863600"/>
                  </a:lnTo>
                  <a:lnTo>
                    <a:pt x="4534" y="901700"/>
                  </a:lnTo>
                  <a:lnTo>
                    <a:pt x="1142" y="952500"/>
                  </a:lnTo>
                  <a:lnTo>
                    <a:pt x="0" y="1003300"/>
                  </a:lnTo>
                  <a:lnTo>
                    <a:pt x="1142" y="1054100"/>
                  </a:lnTo>
                  <a:lnTo>
                    <a:pt x="4534" y="1092200"/>
                  </a:lnTo>
                  <a:lnTo>
                    <a:pt x="10124" y="1143000"/>
                  </a:lnTo>
                  <a:lnTo>
                    <a:pt x="17861" y="1193800"/>
                  </a:lnTo>
                  <a:lnTo>
                    <a:pt x="27691" y="1231900"/>
                  </a:lnTo>
                  <a:lnTo>
                    <a:pt x="39565" y="1282700"/>
                  </a:lnTo>
                  <a:lnTo>
                    <a:pt x="53428" y="1320800"/>
                  </a:lnTo>
                  <a:lnTo>
                    <a:pt x="69231" y="1371600"/>
                  </a:lnTo>
                  <a:lnTo>
                    <a:pt x="86920" y="1409700"/>
                  </a:lnTo>
                  <a:lnTo>
                    <a:pt x="106444" y="1447800"/>
                  </a:lnTo>
                  <a:lnTo>
                    <a:pt x="127751" y="1498600"/>
                  </a:lnTo>
                  <a:lnTo>
                    <a:pt x="150789" y="1536700"/>
                  </a:lnTo>
                  <a:lnTo>
                    <a:pt x="175506" y="1574800"/>
                  </a:lnTo>
                  <a:lnTo>
                    <a:pt x="201851" y="1600200"/>
                  </a:lnTo>
                  <a:lnTo>
                    <a:pt x="229771" y="1638300"/>
                  </a:lnTo>
                  <a:lnTo>
                    <a:pt x="259215" y="1676400"/>
                  </a:lnTo>
                  <a:lnTo>
                    <a:pt x="290131" y="1701800"/>
                  </a:lnTo>
                  <a:lnTo>
                    <a:pt x="322466" y="1739900"/>
                  </a:lnTo>
                  <a:lnTo>
                    <a:pt x="356170" y="1765300"/>
                  </a:lnTo>
                  <a:lnTo>
                    <a:pt x="391189" y="1790700"/>
                  </a:lnTo>
                  <a:lnTo>
                    <a:pt x="427473" y="1828800"/>
                  </a:lnTo>
                  <a:lnTo>
                    <a:pt x="464969" y="1854200"/>
                  </a:lnTo>
                  <a:lnTo>
                    <a:pt x="503626" y="1866900"/>
                  </a:lnTo>
                  <a:lnTo>
                    <a:pt x="543391" y="1892300"/>
                  </a:lnTo>
                  <a:lnTo>
                    <a:pt x="584213" y="1917700"/>
                  </a:lnTo>
                  <a:lnTo>
                    <a:pt x="712499" y="1955800"/>
                  </a:lnTo>
                  <a:lnTo>
                    <a:pt x="848429" y="1993900"/>
                  </a:lnTo>
                  <a:lnTo>
                    <a:pt x="1132770" y="1993900"/>
                  </a:lnTo>
                  <a:lnTo>
                    <a:pt x="1268700" y="1955800"/>
                  </a:lnTo>
                  <a:lnTo>
                    <a:pt x="1396986" y="1917700"/>
                  </a:lnTo>
                  <a:lnTo>
                    <a:pt x="1437808" y="1892300"/>
                  </a:lnTo>
                  <a:lnTo>
                    <a:pt x="1477573" y="1866900"/>
                  </a:lnTo>
                  <a:lnTo>
                    <a:pt x="1516230" y="1854200"/>
                  </a:lnTo>
                  <a:lnTo>
                    <a:pt x="847950" y="1854200"/>
                  </a:lnTo>
                  <a:lnTo>
                    <a:pt x="712955" y="1816100"/>
                  </a:lnTo>
                  <a:lnTo>
                    <a:pt x="669993" y="1803400"/>
                  </a:lnTo>
                  <a:lnTo>
                    <a:pt x="628168" y="1778000"/>
                  </a:lnTo>
                  <a:lnTo>
                    <a:pt x="587553" y="1752600"/>
                  </a:lnTo>
                  <a:lnTo>
                    <a:pt x="548220" y="1739900"/>
                  </a:lnTo>
                  <a:lnTo>
                    <a:pt x="510239" y="1714500"/>
                  </a:lnTo>
                  <a:lnTo>
                    <a:pt x="473684" y="1689100"/>
                  </a:lnTo>
                  <a:lnTo>
                    <a:pt x="438625" y="1651000"/>
                  </a:lnTo>
                  <a:lnTo>
                    <a:pt x="405135" y="1625600"/>
                  </a:lnTo>
                  <a:lnTo>
                    <a:pt x="373285" y="1587500"/>
                  </a:lnTo>
                  <a:lnTo>
                    <a:pt x="343147" y="1562100"/>
                  </a:lnTo>
                  <a:lnTo>
                    <a:pt x="314793" y="1524000"/>
                  </a:lnTo>
                  <a:lnTo>
                    <a:pt x="288295" y="1485900"/>
                  </a:lnTo>
                  <a:lnTo>
                    <a:pt x="263725" y="1447800"/>
                  </a:lnTo>
                  <a:lnTo>
                    <a:pt x="241153" y="1409700"/>
                  </a:lnTo>
                  <a:lnTo>
                    <a:pt x="220653" y="1371600"/>
                  </a:lnTo>
                  <a:lnTo>
                    <a:pt x="202296" y="1320800"/>
                  </a:lnTo>
                  <a:lnTo>
                    <a:pt x="186153" y="1282700"/>
                  </a:lnTo>
                  <a:lnTo>
                    <a:pt x="172297" y="1231900"/>
                  </a:lnTo>
                  <a:lnTo>
                    <a:pt x="160799" y="1193800"/>
                  </a:lnTo>
                  <a:lnTo>
                    <a:pt x="151731" y="1143000"/>
                  </a:lnTo>
                  <a:lnTo>
                    <a:pt x="145165" y="1104900"/>
                  </a:lnTo>
                  <a:lnTo>
                    <a:pt x="141173" y="1054100"/>
                  </a:lnTo>
                  <a:lnTo>
                    <a:pt x="139827" y="1003300"/>
                  </a:lnTo>
                  <a:lnTo>
                    <a:pt x="141173" y="952500"/>
                  </a:lnTo>
                  <a:lnTo>
                    <a:pt x="145165" y="901700"/>
                  </a:lnTo>
                  <a:lnTo>
                    <a:pt x="151731" y="863600"/>
                  </a:lnTo>
                  <a:lnTo>
                    <a:pt x="160799" y="812800"/>
                  </a:lnTo>
                  <a:lnTo>
                    <a:pt x="172297" y="762000"/>
                  </a:lnTo>
                  <a:lnTo>
                    <a:pt x="186153" y="723900"/>
                  </a:lnTo>
                  <a:lnTo>
                    <a:pt x="202296" y="673100"/>
                  </a:lnTo>
                  <a:lnTo>
                    <a:pt x="220653" y="635000"/>
                  </a:lnTo>
                  <a:lnTo>
                    <a:pt x="241153" y="596900"/>
                  </a:lnTo>
                  <a:lnTo>
                    <a:pt x="263725" y="558800"/>
                  </a:lnTo>
                  <a:lnTo>
                    <a:pt x="288295" y="520700"/>
                  </a:lnTo>
                  <a:lnTo>
                    <a:pt x="314793" y="482600"/>
                  </a:lnTo>
                  <a:lnTo>
                    <a:pt x="343147" y="444500"/>
                  </a:lnTo>
                  <a:lnTo>
                    <a:pt x="373285" y="406400"/>
                  </a:lnTo>
                  <a:lnTo>
                    <a:pt x="405135" y="381000"/>
                  </a:lnTo>
                  <a:lnTo>
                    <a:pt x="438625" y="342900"/>
                  </a:lnTo>
                  <a:lnTo>
                    <a:pt x="473684" y="317500"/>
                  </a:lnTo>
                  <a:lnTo>
                    <a:pt x="510239" y="292100"/>
                  </a:lnTo>
                  <a:lnTo>
                    <a:pt x="548220" y="266700"/>
                  </a:lnTo>
                  <a:lnTo>
                    <a:pt x="587553" y="241300"/>
                  </a:lnTo>
                  <a:lnTo>
                    <a:pt x="628168" y="228600"/>
                  </a:lnTo>
                  <a:lnTo>
                    <a:pt x="669993" y="203200"/>
                  </a:lnTo>
                  <a:lnTo>
                    <a:pt x="802005" y="165100"/>
                  </a:lnTo>
                  <a:lnTo>
                    <a:pt x="847950" y="152400"/>
                  </a:lnTo>
                  <a:lnTo>
                    <a:pt x="894745" y="152400"/>
                  </a:lnTo>
                  <a:lnTo>
                    <a:pt x="942319" y="139700"/>
                  </a:lnTo>
                  <a:lnTo>
                    <a:pt x="1496901" y="139700"/>
                  </a:lnTo>
                  <a:lnTo>
                    <a:pt x="1477573" y="127000"/>
                  </a:lnTo>
                  <a:lnTo>
                    <a:pt x="1437808" y="114300"/>
                  </a:lnTo>
                  <a:lnTo>
                    <a:pt x="1396986" y="88900"/>
                  </a:lnTo>
                  <a:lnTo>
                    <a:pt x="1312380" y="63500"/>
                  </a:lnTo>
                  <a:lnTo>
                    <a:pt x="1268700" y="38100"/>
                  </a:lnTo>
                  <a:lnTo>
                    <a:pt x="1224170" y="25400"/>
                  </a:lnTo>
                  <a:close/>
                </a:path>
                <a:path w="1981200" h="1993900">
                  <a:moveTo>
                    <a:pt x="1496901" y="139700"/>
                  </a:moveTo>
                  <a:lnTo>
                    <a:pt x="1038880" y="139700"/>
                  </a:lnTo>
                  <a:lnTo>
                    <a:pt x="1086454" y="152400"/>
                  </a:lnTo>
                  <a:lnTo>
                    <a:pt x="1133249" y="152400"/>
                  </a:lnTo>
                  <a:lnTo>
                    <a:pt x="1179194" y="165100"/>
                  </a:lnTo>
                  <a:lnTo>
                    <a:pt x="1311206" y="203200"/>
                  </a:lnTo>
                  <a:lnTo>
                    <a:pt x="1353031" y="228600"/>
                  </a:lnTo>
                  <a:lnTo>
                    <a:pt x="1393646" y="241300"/>
                  </a:lnTo>
                  <a:lnTo>
                    <a:pt x="1432979" y="266700"/>
                  </a:lnTo>
                  <a:lnTo>
                    <a:pt x="1470960" y="292100"/>
                  </a:lnTo>
                  <a:lnTo>
                    <a:pt x="1507515" y="317500"/>
                  </a:lnTo>
                  <a:lnTo>
                    <a:pt x="1542574" y="342900"/>
                  </a:lnTo>
                  <a:lnTo>
                    <a:pt x="1576064" y="381000"/>
                  </a:lnTo>
                  <a:lnTo>
                    <a:pt x="1607914" y="406400"/>
                  </a:lnTo>
                  <a:lnTo>
                    <a:pt x="1638052" y="444500"/>
                  </a:lnTo>
                  <a:lnTo>
                    <a:pt x="1666406" y="482600"/>
                  </a:lnTo>
                  <a:lnTo>
                    <a:pt x="1692904" y="520700"/>
                  </a:lnTo>
                  <a:lnTo>
                    <a:pt x="1717475" y="558800"/>
                  </a:lnTo>
                  <a:lnTo>
                    <a:pt x="1740046" y="596900"/>
                  </a:lnTo>
                  <a:lnTo>
                    <a:pt x="1760546" y="635000"/>
                  </a:lnTo>
                  <a:lnTo>
                    <a:pt x="1778903" y="673100"/>
                  </a:lnTo>
                  <a:lnTo>
                    <a:pt x="1795046" y="723900"/>
                  </a:lnTo>
                  <a:lnTo>
                    <a:pt x="1808902" y="762000"/>
                  </a:lnTo>
                  <a:lnTo>
                    <a:pt x="1820400" y="812800"/>
                  </a:lnTo>
                  <a:lnTo>
                    <a:pt x="1829468" y="863600"/>
                  </a:lnTo>
                  <a:lnTo>
                    <a:pt x="1836034" y="901700"/>
                  </a:lnTo>
                  <a:lnTo>
                    <a:pt x="1840026" y="952500"/>
                  </a:lnTo>
                  <a:lnTo>
                    <a:pt x="1841373" y="1003300"/>
                  </a:lnTo>
                  <a:lnTo>
                    <a:pt x="1840026" y="1054100"/>
                  </a:lnTo>
                  <a:lnTo>
                    <a:pt x="1836034" y="1104900"/>
                  </a:lnTo>
                  <a:lnTo>
                    <a:pt x="1829468" y="1143000"/>
                  </a:lnTo>
                  <a:lnTo>
                    <a:pt x="1820400" y="1193800"/>
                  </a:lnTo>
                  <a:lnTo>
                    <a:pt x="1808902" y="1231900"/>
                  </a:lnTo>
                  <a:lnTo>
                    <a:pt x="1795046" y="1282700"/>
                  </a:lnTo>
                  <a:lnTo>
                    <a:pt x="1778903" y="1320800"/>
                  </a:lnTo>
                  <a:lnTo>
                    <a:pt x="1760546" y="1371600"/>
                  </a:lnTo>
                  <a:lnTo>
                    <a:pt x="1740046" y="1409700"/>
                  </a:lnTo>
                  <a:lnTo>
                    <a:pt x="1717475" y="1447800"/>
                  </a:lnTo>
                  <a:lnTo>
                    <a:pt x="1692904" y="1485900"/>
                  </a:lnTo>
                  <a:lnTo>
                    <a:pt x="1666406" y="1524000"/>
                  </a:lnTo>
                  <a:lnTo>
                    <a:pt x="1638052" y="1562100"/>
                  </a:lnTo>
                  <a:lnTo>
                    <a:pt x="1607914" y="1587500"/>
                  </a:lnTo>
                  <a:lnTo>
                    <a:pt x="1576064" y="1625600"/>
                  </a:lnTo>
                  <a:lnTo>
                    <a:pt x="1542574" y="1651000"/>
                  </a:lnTo>
                  <a:lnTo>
                    <a:pt x="1507515" y="1689100"/>
                  </a:lnTo>
                  <a:lnTo>
                    <a:pt x="1470960" y="1714500"/>
                  </a:lnTo>
                  <a:lnTo>
                    <a:pt x="1432979" y="1739900"/>
                  </a:lnTo>
                  <a:lnTo>
                    <a:pt x="1393646" y="1752600"/>
                  </a:lnTo>
                  <a:lnTo>
                    <a:pt x="1353031" y="1778000"/>
                  </a:lnTo>
                  <a:lnTo>
                    <a:pt x="1311206" y="1803400"/>
                  </a:lnTo>
                  <a:lnTo>
                    <a:pt x="1268244" y="1816100"/>
                  </a:lnTo>
                  <a:lnTo>
                    <a:pt x="1133249" y="1854200"/>
                  </a:lnTo>
                  <a:lnTo>
                    <a:pt x="1516230" y="1854200"/>
                  </a:lnTo>
                  <a:lnTo>
                    <a:pt x="1553726" y="1828800"/>
                  </a:lnTo>
                  <a:lnTo>
                    <a:pt x="1590010" y="1790700"/>
                  </a:lnTo>
                  <a:lnTo>
                    <a:pt x="1625029" y="1765300"/>
                  </a:lnTo>
                  <a:lnTo>
                    <a:pt x="1658733" y="1739900"/>
                  </a:lnTo>
                  <a:lnTo>
                    <a:pt x="1691068" y="1701800"/>
                  </a:lnTo>
                  <a:lnTo>
                    <a:pt x="1721984" y="1676400"/>
                  </a:lnTo>
                  <a:lnTo>
                    <a:pt x="1751428" y="1638300"/>
                  </a:lnTo>
                  <a:lnTo>
                    <a:pt x="1779348" y="1600200"/>
                  </a:lnTo>
                  <a:lnTo>
                    <a:pt x="1805693" y="1574800"/>
                  </a:lnTo>
                  <a:lnTo>
                    <a:pt x="1830410" y="1536700"/>
                  </a:lnTo>
                  <a:lnTo>
                    <a:pt x="1853448" y="1498600"/>
                  </a:lnTo>
                  <a:lnTo>
                    <a:pt x="1874755" y="1447800"/>
                  </a:lnTo>
                  <a:lnTo>
                    <a:pt x="1894279" y="1409700"/>
                  </a:lnTo>
                  <a:lnTo>
                    <a:pt x="1911968" y="1371600"/>
                  </a:lnTo>
                  <a:lnTo>
                    <a:pt x="1927771" y="1320800"/>
                  </a:lnTo>
                  <a:lnTo>
                    <a:pt x="1941634" y="1282700"/>
                  </a:lnTo>
                  <a:lnTo>
                    <a:pt x="1953508" y="1231900"/>
                  </a:lnTo>
                  <a:lnTo>
                    <a:pt x="1963338" y="1193800"/>
                  </a:lnTo>
                  <a:lnTo>
                    <a:pt x="1971075" y="1143000"/>
                  </a:lnTo>
                  <a:lnTo>
                    <a:pt x="1976665" y="1092200"/>
                  </a:lnTo>
                  <a:lnTo>
                    <a:pt x="1980057" y="1054100"/>
                  </a:lnTo>
                  <a:lnTo>
                    <a:pt x="1981200" y="1003300"/>
                  </a:lnTo>
                  <a:lnTo>
                    <a:pt x="1980057" y="952500"/>
                  </a:lnTo>
                  <a:lnTo>
                    <a:pt x="1976665" y="901700"/>
                  </a:lnTo>
                  <a:lnTo>
                    <a:pt x="1971075" y="863600"/>
                  </a:lnTo>
                  <a:lnTo>
                    <a:pt x="1963338" y="812800"/>
                  </a:lnTo>
                  <a:lnTo>
                    <a:pt x="1953508" y="762000"/>
                  </a:lnTo>
                  <a:lnTo>
                    <a:pt x="1941634" y="723900"/>
                  </a:lnTo>
                  <a:lnTo>
                    <a:pt x="1927771" y="673100"/>
                  </a:lnTo>
                  <a:lnTo>
                    <a:pt x="1911968" y="635000"/>
                  </a:lnTo>
                  <a:lnTo>
                    <a:pt x="1894279" y="596900"/>
                  </a:lnTo>
                  <a:lnTo>
                    <a:pt x="1874755" y="546100"/>
                  </a:lnTo>
                  <a:lnTo>
                    <a:pt x="1853448" y="508000"/>
                  </a:lnTo>
                  <a:lnTo>
                    <a:pt x="1830410" y="469900"/>
                  </a:lnTo>
                  <a:lnTo>
                    <a:pt x="1805693" y="431800"/>
                  </a:lnTo>
                  <a:lnTo>
                    <a:pt x="1779348" y="393700"/>
                  </a:lnTo>
                  <a:lnTo>
                    <a:pt x="1751428" y="368300"/>
                  </a:lnTo>
                  <a:lnTo>
                    <a:pt x="1721984" y="330200"/>
                  </a:lnTo>
                  <a:lnTo>
                    <a:pt x="1691068" y="292100"/>
                  </a:lnTo>
                  <a:lnTo>
                    <a:pt x="1658733" y="266700"/>
                  </a:lnTo>
                  <a:lnTo>
                    <a:pt x="1625029" y="241300"/>
                  </a:lnTo>
                  <a:lnTo>
                    <a:pt x="1590010" y="203200"/>
                  </a:lnTo>
                  <a:lnTo>
                    <a:pt x="1553726" y="177800"/>
                  </a:lnTo>
                  <a:lnTo>
                    <a:pt x="1516230" y="152400"/>
                  </a:lnTo>
                  <a:lnTo>
                    <a:pt x="1496901" y="139700"/>
                  </a:lnTo>
                  <a:close/>
                </a:path>
                <a:path w="1981200" h="1993900">
                  <a:moveTo>
                    <a:pt x="1132770" y="12700"/>
                  </a:moveTo>
                  <a:lnTo>
                    <a:pt x="848429" y="12700"/>
                  </a:lnTo>
                  <a:lnTo>
                    <a:pt x="802356" y="25400"/>
                  </a:lnTo>
                  <a:lnTo>
                    <a:pt x="1178843" y="25400"/>
                  </a:lnTo>
                  <a:lnTo>
                    <a:pt x="1132770" y="12700"/>
                  </a:lnTo>
                  <a:close/>
                </a:path>
                <a:path w="1981200" h="1993900">
                  <a:moveTo>
                    <a:pt x="1038597" y="0"/>
                  </a:moveTo>
                  <a:lnTo>
                    <a:pt x="942602" y="0"/>
                  </a:lnTo>
                  <a:lnTo>
                    <a:pt x="895195" y="12700"/>
                  </a:lnTo>
                  <a:lnTo>
                    <a:pt x="1086004" y="12700"/>
                  </a:lnTo>
                  <a:lnTo>
                    <a:pt x="1038597" y="0"/>
                  </a:lnTo>
                  <a:close/>
                </a:path>
              </a:pathLst>
            </a:custGeom>
            <a:solidFill>
              <a:srgbClr val="986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641" y="348234"/>
            <a:ext cx="4204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/>
              <a:t>ТАЙМЛАЙН</a:t>
            </a:r>
            <a:r>
              <a:rPr sz="3600" u="none" spc="-145" dirty="0"/>
              <a:t> </a:t>
            </a:r>
            <a:r>
              <a:rPr sz="3600" u="none" spc="-10" dirty="0"/>
              <a:t>ПРОЕКТА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37078" y="1418590"/>
            <a:ext cx="121285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20</a:t>
            </a:r>
            <a:r>
              <a:rPr sz="1200" spc="-50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декабря</a:t>
            </a:r>
            <a:r>
              <a:rPr sz="1200" spc="-20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2024</a:t>
            </a:r>
            <a:r>
              <a:rPr sz="1200" spc="-55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A8E34D"/>
                </a:solidFill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1</a:t>
            </a:r>
            <a:r>
              <a:rPr sz="1200" spc="-30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марта</a:t>
            </a:r>
            <a:r>
              <a:rPr sz="1200" spc="-20" dirty="0">
                <a:solidFill>
                  <a:srgbClr val="A8E34D"/>
                </a:solidFill>
                <a:latin typeface="Calibri"/>
                <a:cs typeface="Calibri"/>
              </a:rPr>
              <a:t> 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7079" y="1934082"/>
            <a:ext cx="160147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ПОДАЧА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КОНКУРСНЫХ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РАБОТ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0716" y="1418590"/>
            <a:ext cx="106045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05</a:t>
            </a:r>
            <a:r>
              <a:rPr sz="1200" spc="-45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марта</a:t>
            </a:r>
            <a:r>
              <a:rPr sz="1200" spc="-25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2025</a:t>
            </a:r>
            <a:r>
              <a:rPr sz="1200" spc="-40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A8E34D"/>
                </a:solidFill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2</a:t>
            </a:r>
            <a:r>
              <a:rPr sz="1200" spc="-50" dirty="0">
                <a:solidFill>
                  <a:srgbClr val="A8E34D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апреля</a:t>
            </a:r>
            <a:r>
              <a:rPr sz="1200" spc="-20" dirty="0">
                <a:solidFill>
                  <a:srgbClr val="A8E34D"/>
                </a:solidFill>
                <a:latin typeface="Calibri"/>
                <a:cs typeface="Calibri"/>
              </a:rPr>
              <a:t> 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0721" y="1934082"/>
            <a:ext cx="308927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ОЦЕНКА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РАБОТ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ЭКСПЕРТНЫМ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СОВЕТОМ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ЖЮРИ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8424" y="1374647"/>
            <a:ext cx="78105" cy="1045210"/>
          </a:xfrm>
          <a:custGeom>
            <a:avLst/>
            <a:gdLst/>
            <a:ahLst/>
            <a:cxnLst/>
            <a:rect l="l" t="t" r="r" b="b"/>
            <a:pathLst>
              <a:path w="78105" h="1045210">
                <a:moveTo>
                  <a:pt x="25910" y="75109"/>
                </a:moveTo>
                <a:lnTo>
                  <a:pt x="25910" y="1044702"/>
                </a:lnTo>
                <a:lnTo>
                  <a:pt x="51816" y="1044702"/>
                </a:lnTo>
                <a:lnTo>
                  <a:pt x="51816" y="77724"/>
                </a:lnTo>
                <a:lnTo>
                  <a:pt x="38862" y="77724"/>
                </a:lnTo>
                <a:lnTo>
                  <a:pt x="25910" y="75109"/>
                </a:lnTo>
                <a:close/>
              </a:path>
              <a:path w="78105" h="1045210">
                <a:moveTo>
                  <a:pt x="51816" y="38862"/>
                </a:moveTo>
                <a:lnTo>
                  <a:pt x="25910" y="38862"/>
                </a:lnTo>
                <a:lnTo>
                  <a:pt x="25910" y="75109"/>
                </a:lnTo>
                <a:lnTo>
                  <a:pt x="38862" y="77724"/>
                </a:lnTo>
                <a:lnTo>
                  <a:pt x="51813" y="75109"/>
                </a:lnTo>
                <a:lnTo>
                  <a:pt x="51816" y="38862"/>
                </a:lnTo>
                <a:close/>
              </a:path>
              <a:path w="78105" h="1045210">
                <a:moveTo>
                  <a:pt x="51816" y="75109"/>
                </a:moveTo>
                <a:lnTo>
                  <a:pt x="38862" y="77724"/>
                </a:lnTo>
                <a:lnTo>
                  <a:pt x="51816" y="77724"/>
                </a:lnTo>
                <a:lnTo>
                  <a:pt x="51816" y="75109"/>
                </a:lnTo>
                <a:close/>
              </a:path>
              <a:path w="78105" h="1045210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10" y="75109"/>
                </a:lnTo>
                <a:lnTo>
                  <a:pt x="25910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5" h="1045210">
                <a:moveTo>
                  <a:pt x="77724" y="38862"/>
                </a:moveTo>
                <a:lnTo>
                  <a:pt x="51816" y="38862"/>
                </a:lnTo>
                <a:lnTo>
                  <a:pt x="51816" y="75109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AAE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08238" y="1418082"/>
            <a:ext cx="1146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Май</a:t>
            </a:r>
            <a:r>
              <a:rPr sz="1200" spc="-25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–</a:t>
            </a:r>
            <a:r>
              <a:rPr sz="1200" spc="-5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A8E34D"/>
                </a:solidFill>
                <a:latin typeface="Calibri"/>
                <a:cs typeface="Calibri"/>
              </a:rPr>
              <a:t>июнь</a:t>
            </a:r>
            <a:r>
              <a:rPr sz="1200" spc="-10" dirty="0">
                <a:solidFill>
                  <a:srgbClr val="A8E34D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A8E34D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8238" y="1768297"/>
            <a:ext cx="2214880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ОБЪЯВЛЕНИЕ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ПОБЕДИТЕЛЕЙ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КОНКУРСА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7240" y="1374647"/>
            <a:ext cx="78105" cy="1045210"/>
          </a:xfrm>
          <a:custGeom>
            <a:avLst/>
            <a:gdLst/>
            <a:ahLst/>
            <a:cxnLst/>
            <a:rect l="l" t="t" r="r" b="b"/>
            <a:pathLst>
              <a:path w="78104" h="1045210">
                <a:moveTo>
                  <a:pt x="25908" y="75108"/>
                </a:moveTo>
                <a:lnTo>
                  <a:pt x="25905" y="1044702"/>
                </a:lnTo>
                <a:lnTo>
                  <a:pt x="51816" y="1044702"/>
                </a:lnTo>
                <a:lnTo>
                  <a:pt x="51816" y="77724"/>
                </a:lnTo>
                <a:lnTo>
                  <a:pt x="38862" y="77724"/>
                </a:lnTo>
                <a:lnTo>
                  <a:pt x="25908" y="75108"/>
                </a:lnTo>
                <a:close/>
              </a:path>
              <a:path w="78104" h="1045210">
                <a:moveTo>
                  <a:pt x="51816" y="38862"/>
                </a:moveTo>
                <a:lnTo>
                  <a:pt x="25905" y="38862"/>
                </a:lnTo>
                <a:lnTo>
                  <a:pt x="25908" y="75108"/>
                </a:lnTo>
                <a:lnTo>
                  <a:pt x="38862" y="77724"/>
                </a:lnTo>
                <a:lnTo>
                  <a:pt x="51816" y="75108"/>
                </a:lnTo>
                <a:lnTo>
                  <a:pt x="51816" y="38862"/>
                </a:lnTo>
                <a:close/>
              </a:path>
              <a:path w="78104" h="1045210">
                <a:moveTo>
                  <a:pt x="51816" y="75108"/>
                </a:moveTo>
                <a:lnTo>
                  <a:pt x="38862" y="77724"/>
                </a:lnTo>
                <a:lnTo>
                  <a:pt x="51816" y="77724"/>
                </a:lnTo>
                <a:lnTo>
                  <a:pt x="51816" y="75108"/>
                </a:lnTo>
                <a:close/>
              </a:path>
              <a:path w="78104" h="1045210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8" y="75108"/>
                </a:lnTo>
                <a:lnTo>
                  <a:pt x="25905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4" h="1045210">
                <a:moveTo>
                  <a:pt x="77724" y="38862"/>
                </a:moveTo>
                <a:lnTo>
                  <a:pt x="51816" y="38862"/>
                </a:lnTo>
                <a:lnTo>
                  <a:pt x="51816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AAE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63711" y="1374647"/>
            <a:ext cx="78105" cy="1045210"/>
          </a:xfrm>
          <a:custGeom>
            <a:avLst/>
            <a:gdLst/>
            <a:ahLst/>
            <a:cxnLst/>
            <a:rect l="l" t="t" r="r" b="b"/>
            <a:pathLst>
              <a:path w="78104" h="1045210">
                <a:moveTo>
                  <a:pt x="25908" y="75108"/>
                </a:moveTo>
                <a:lnTo>
                  <a:pt x="25905" y="1044702"/>
                </a:lnTo>
                <a:lnTo>
                  <a:pt x="51816" y="1044702"/>
                </a:lnTo>
                <a:lnTo>
                  <a:pt x="51816" y="77724"/>
                </a:lnTo>
                <a:lnTo>
                  <a:pt x="38862" y="77724"/>
                </a:lnTo>
                <a:lnTo>
                  <a:pt x="25908" y="75108"/>
                </a:lnTo>
                <a:close/>
              </a:path>
              <a:path w="78104" h="1045210">
                <a:moveTo>
                  <a:pt x="51816" y="38862"/>
                </a:moveTo>
                <a:lnTo>
                  <a:pt x="25905" y="38862"/>
                </a:lnTo>
                <a:lnTo>
                  <a:pt x="25908" y="75108"/>
                </a:lnTo>
                <a:lnTo>
                  <a:pt x="38862" y="77724"/>
                </a:lnTo>
                <a:lnTo>
                  <a:pt x="51816" y="75108"/>
                </a:lnTo>
                <a:lnTo>
                  <a:pt x="51816" y="38862"/>
                </a:lnTo>
                <a:close/>
              </a:path>
              <a:path w="78104" h="1045210">
                <a:moveTo>
                  <a:pt x="51816" y="75108"/>
                </a:moveTo>
                <a:lnTo>
                  <a:pt x="38862" y="77724"/>
                </a:lnTo>
                <a:lnTo>
                  <a:pt x="51816" y="77724"/>
                </a:lnTo>
                <a:lnTo>
                  <a:pt x="51816" y="75108"/>
                </a:lnTo>
                <a:close/>
              </a:path>
              <a:path w="78104" h="1045210">
                <a:moveTo>
                  <a:pt x="38862" y="0"/>
                </a:moveTo>
                <a:lnTo>
                  <a:pt x="23735" y="3053"/>
                </a:lnTo>
                <a:lnTo>
                  <a:pt x="11382" y="11382"/>
                </a:lnTo>
                <a:lnTo>
                  <a:pt x="3053" y="23735"/>
                </a:lnTo>
                <a:lnTo>
                  <a:pt x="0" y="38862"/>
                </a:lnTo>
                <a:lnTo>
                  <a:pt x="3053" y="53988"/>
                </a:lnTo>
                <a:lnTo>
                  <a:pt x="11382" y="66341"/>
                </a:lnTo>
                <a:lnTo>
                  <a:pt x="23735" y="74670"/>
                </a:lnTo>
                <a:lnTo>
                  <a:pt x="25908" y="75108"/>
                </a:lnTo>
                <a:lnTo>
                  <a:pt x="25905" y="38862"/>
                </a:lnTo>
                <a:lnTo>
                  <a:pt x="77724" y="38862"/>
                </a:lnTo>
                <a:lnTo>
                  <a:pt x="74670" y="23735"/>
                </a:lnTo>
                <a:lnTo>
                  <a:pt x="66341" y="11382"/>
                </a:lnTo>
                <a:lnTo>
                  <a:pt x="53988" y="3053"/>
                </a:lnTo>
                <a:lnTo>
                  <a:pt x="38862" y="0"/>
                </a:lnTo>
                <a:close/>
              </a:path>
              <a:path w="78104" h="1045210">
                <a:moveTo>
                  <a:pt x="77724" y="38862"/>
                </a:moveTo>
                <a:lnTo>
                  <a:pt x="51816" y="38862"/>
                </a:lnTo>
                <a:lnTo>
                  <a:pt x="51816" y="75108"/>
                </a:lnTo>
                <a:lnTo>
                  <a:pt x="53988" y="74670"/>
                </a:lnTo>
                <a:lnTo>
                  <a:pt x="66341" y="66341"/>
                </a:lnTo>
                <a:lnTo>
                  <a:pt x="74670" y="53988"/>
                </a:lnTo>
                <a:lnTo>
                  <a:pt x="77724" y="38862"/>
                </a:lnTo>
                <a:close/>
              </a:path>
            </a:pathLst>
          </a:custGeom>
          <a:solidFill>
            <a:srgbClr val="AAE3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0" y="2540533"/>
            <a:ext cx="12192000" cy="4318000"/>
            <a:chOff x="0" y="2540533"/>
            <a:chExt cx="12192000" cy="43180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40533"/>
              <a:ext cx="12192000" cy="43174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996"/>
              <a:ext cx="12192000" cy="367436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775" y="1548383"/>
            <a:ext cx="2350135" cy="2833370"/>
            <a:chOff x="874775" y="1548383"/>
            <a:chExt cx="2350135" cy="2833370"/>
          </a:xfrm>
        </p:grpSpPr>
        <p:sp>
          <p:nvSpPr>
            <p:cNvPr id="3" name="object 3"/>
            <p:cNvSpPr/>
            <p:nvPr/>
          </p:nvSpPr>
          <p:spPr>
            <a:xfrm>
              <a:off x="887729" y="1561337"/>
              <a:ext cx="2324100" cy="2807335"/>
            </a:xfrm>
            <a:custGeom>
              <a:avLst/>
              <a:gdLst/>
              <a:ahLst/>
              <a:cxnLst/>
              <a:rect l="l" t="t" r="r" b="b"/>
              <a:pathLst>
                <a:path w="2324100" h="2807335">
                  <a:moveTo>
                    <a:pt x="2208530" y="0"/>
                  </a:moveTo>
                  <a:lnTo>
                    <a:pt x="115570" y="0"/>
                  </a:lnTo>
                  <a:lnTo>
                    <a:pt x="70582" y="9074"/>
                  </a:lnTo>
                  <a:lnTo>
                    <a:pt x="33847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2691638"/>
                  </a:lnTo>
                  <a:lnTo>
                    <a:pt x="9081" y="2736645"/>
                  </a:lnTo>
                  <a:lnTo>
                    <a:pt x="33847" y="2773378"/>
                  </a:lnTo>
                  <a:lnTo>
                    <a:pt x="70582" y="2798133"/>
                  </a:lnTo>
                  <a:lnTo>
                    <a:pt x="115570" y="2807208"/>
                  </a:lnTo>
                  <a:lnTo>
                    <a:pt x="2208530" y="2807208"/>
                  </a:lnTo>
                  <a:lnTo>
                    <a:pt x="2253537" y="2798133"/>
                  </a:lnTo>
                  <a:lnTo>
                    <a:pt x="2290270" y="2773378"/>
                  </a:lnTo>
                  <a:lnTo>
                    <a:pt x="2315025" y="2736645"/>
                  </a:lnTo>
                  <a:lnTo>
                    <a:pt x="2324100" y="2691638"/>
                  </a:lnTo>
                  <a:lnTo>
                    <a:pt x="2324100" y="115570"/>
                  </a:lnTo>
                  <a:lnTo>
                    <a:pt x="2315025" y="70562"/>
                  </a:lnTo>
                  <a:lnTo>
                    <a:pt x="2290270" y="33829"/>
                  </a:lnTo>
                  <a:lnTo>
                    <a:pt x="2253537" y="9074"/>
                  </a:lnTo>
                  <a:lnTo>
                    <a:pt x="2208530" y="0"/>
                  </a:lnTo>
                  <a:close/>
                </a:path>
              </a:pathLst>
            </a:custGeom>
            <a:solidFill>
              <a:srgbClr val="93C05E">
                <a:alpha val="75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7729" y="1561337"/>
              <a:ext cx="2324100" cy="2807335"/>
            </a:xfrm>
            <a:custGeom>
              <a:avLst/>
              <a:gdLst/>
              <a:ahLst/>
              <a:cxnLst/>
              <a:rect l="l" t="t" r="r" b="b"/>
              <a:pathLst>
                <a:path w="2324100" h="2807335">
                  <a:moveTo>
                    <a:pt x="115570" y="2807208"/>
                  </a:moveTo>
                  <a:lnTo>
                    <a:pt x="70582" y="2798133"/>
                  </a:lnTo>
                  <a:lnTo>
                    <a:pt x="33847" y="2773378"/>
                  </a:lnTo>
                  <a:lnTo>
                    <a:pt x="9081" y="2736645"/>
                  </a:lnTo>
                  <a:lnTo>
                    <a:pt x="0" y="2691638"/>
                  </a:lnTo>
                  <a:lnTo>
                    <a:pt x="0" y="115570"/>
                  </a:lnTo>
                  <a:lnTo>
                    <a:pt x="9081" y="70562"/>
                  </a:lnTo>
                  <a:lnTo>
                    <a:pt x="33847" y="33829"/>
                  </a:lnTo>
                  <a:lnTo>
                    <a:pt x="70582" y="9074"/>
                  </a:lnTo>
                  <a:lnTo>
                    <a:pt x="115570" y="0"/>
                  </a:lnTo>
                  <a:lnTo>
                    <a:pt x="2208530" y="0"/>
                  </a:lnTo>
                  <a:lnTo>
                    <a:pt x="2253537" y="9074"/>
                  </a:lnTo>
                  <a:lnTo>
                    <a:pt x="2290270" y="33829"/>
                  </a:lnTo>
                  <a:lnTo>
                    <a:pt x="2315025" y="70562"/>
                  </a:lnTo>
                  <a:lnTo>
                    <a:pt x="2324100" y="115570"/>
                  </a:lnTo>
                  <a:lnTo>
                    <a:pt x="2324100" y="2691638"/>
                  </a:lnTo>
                  <a:lnTo>
                    <a:pt x="2315025" y="2736645"/>
                  </a:lnTo>
                  <a:lnTo>
                    <a:pt x="2290270" y="2773378"/>
                  </a:lnTo>
                  <a:lnTo>
                    <a:pt x="2253537" y="2798133"/>
                  </a:lnTo>
                  <a:lnTo>
                    <a:pt x="2208530" y="2807208"/>
                  </a:lnTo>
                  <a:lnTo>
                    <a:pt x="115570" y="2807208"/>
                  </a:lnTo>
                  <a:close/>
                </a:path>
              </a:pathLst>
            </a:custGeom>
            <a:ln w="25908">
              <a:solidFill>
                <a:srgbClr val="A8E2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0152888" y="-1"/>
            <a:ext cx="2039620" cy="1411605"/>
            <a:chOff x="10152888" y="-1"/>
            <a:chExt cx="2039620" cy="14116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2888" y="-1"/>
              <a:ext cx="707135" cy="4480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9336" y="0"/>
              <a:ext cx="1502664" cy="1411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7668" y="562358"/>
              <a:ext cx="391665" cy="3916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61617" y="2068195"/>
            <a:ext cx="1576070" cy="79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499"/>
              </a:lnSpc>
              <a:spcBef>
                <a:spcPts val="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ТЕМАТИЧЕСКИХ (ПАРТНЕРСКИХ) НОМИНАЦИЙ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9546" y="3078858"/>
            <a:ext cx="209867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marR="208915" algn="ctr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одному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победителю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каждой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номинации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трех</a:t>
            </a:r>
            <a:r>
              <a:rPr sz="1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возрастных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категориях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4727447"/>
            <a:ext cx="3279775" cy="2131060"/>
            <a:chOff x="0" y="4727447"/>
            <a:chExt cx="3279775" cy="21310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363209"/>
              <a:ext cx="1084757" cy="14947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7730" y="4740401"/>
              <a:ext cx="2379345" cy="1522730"/>
            </a:xfrm>
            <a:custGeom>
              <a:avLst/>
              <a:gdLst/>
              <a:ahLst/>
              <a:cxnLst/>
              <a:rect l="l" t="t" r="r" b="b"/>
              <a:pathLst>
                <a:path w="2379345" h="1522729">
                  <a:moveTo>
                    <a:pt x="2259965" y="0"/>
                  </a:moveTo>
                  <a:lnTo>
                    <a:pt x="118963" y="0"/>
                  </a:lnTo>
                  <a:lnTo>
                    <a:pt x="72658" y="9342"/>
                  </a:lnTo>
                  <a:lnTo>
                    <a:pt x="34844" y="34829"/>
                  </a:lnTo>
                  <a:lnTo>
                    <a:pt x="9349" y="72651"/>
                  </a:lnTo>
                  <a:lnTo>
                    <a:pt x="0" y="118999"/>
                  </a:lnTo>
                  <a:lnTo>
                    <a:pt x="0" y="1403515"/>
                  </a:lnTo>
                  <a:lnTo>
                    <a:pt x="9349" y="1449818"/>
                  </a:lnTo>
                  <a:lnTo>
                    <a:pt x="34844" y="1487631"/>
                  </a:lnTo>
                  <a:lnTo>
                    <a:pt x="72658" y="1513125"/>
                  </a:lnTo>
                  <a:lnTo>
                    <a:pt x="118963" y="1522473"/>
                  </a:lnTo>
                  <a:lnTo>
                    <a:pt x="2259965" y="1522473"/>
                  </a:lnTo>
                  <a:lnTo>
                    <a:pt x="2306312" y="1513125"/>
                  </a:lnTo>
                  <a:lnTo>
                    <a:pt x="2344134" y="1487631"/>
                  </a:lnTo>
                  <a:lnTo>
                    <a:pt x="2369621" y="1449818"/>
                  </a:lnTo>
                  <a:lnTo>
                    <a:pt x="2378964" y="1403515"/>
                  </a:lnTo>
                  <a:lnTo>
                    <a:pt x="2378964" y="118999"/>
                  </a:lnTo>
                  <a:lnTo>
                    <a:pt x="2369621" y="72651"/>
                  </a:lnTo>
                  <a:lnTo>
                    <a:pt x="2344134" y="34829"/>
                  </a:lnTo>
                  <a:lnTo>
                    <a:pt x="2306312" y="9342"/>
                  </a:lnTo>
                  <a:lnTo>
                    <a:pt x="2259965" y="0"/>
                  </a:lnTo>
                  <a:close/>
                </a:path>
              </a:pathLst>
            </a:custGeom>
            <a:solidFill>
              <a:srgbClr val="93C05E">
                <a:alpha val="75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7730" y="4740401"/>
              <a:ext cx="2379345" cy="1522730"/>
            </a:xfrm>
            <a:custGeom>
              <a:avLst/>
              <a:gdLst/>
              <a:ahLst/>
              <a:cxnLst/>
              <a:rect l="l" t="t" r="r" b="b"/>
              <a:pathLst>
                <a:path w="2379345" h="1522729">
                  <a:moveTo>
                    <a:pt x="118963" y="1522473"/>
                  </a:moveTo>
                  <a:lnTo>
                    <a:pt x="72658" y="1513125"/>
                  </a:lnTo>
                  <a:lnTo>
                    <a:pt x="34844" y="1487631"/>
                  </a:lnTo>
                  <a:lnTo>
                    <a:pt x="9349" y="1449818"/>
                  </a:lnTo>
                  <a:lnTo>
                    <a:pt x="0" y="1403515"/>
                  </a:lnTo>
                  <a:lnTo>
                    <a:pt x="0" y="118999"/>
                  </a:lnTo>
                  <a:lnTo>
                    <a:pt x="9349" y="72651"/>
                  </a:lnTo>
                  <a:lnTo>
                    <a:pt x="34844" y="34829"/>
                  </a:lnTo>
                  <a:lnTo>
                    <a:pt x="72658" y="9342"/>
                  </a:lnTo>
                  <a:lnTo>
                    <a:pt x="118963" y="0"/>
                  </a:lnTo>
                  <a:lnTo>
                    <a:pt x="2259965" y="0"/>
                  </a:lnTo>
                  <a:lnTo>
                    <a:pt x="2306312" y="9342"/>
                  </a:lnTo>
                  <a:lnTo>
                    <a:pt x="2344134" y="34829"/>
                  </a:lnTo>
                  <a:lnTo>
                    <a:pt x="2369621" y="72651"/>
                  </a:lnTo>
                  <a:lnTo>
                    <a:pt x="2378964" y="118999"/>
                  </a:lnTo>
                  <a:lnTo>
                    <a:pt x="2378964" y="1403515"/>
                  </a:lnTo>
                  <a:lnTo>
                    <a:pt x="2369621" y="1449818"/>
                  </a:lnTo>
                  <a:lnTo>
                    <a:pt x="2344134" y="1487631"/>
                  </a:lnTo>
                  <a:lnTo>
                    <a:pt x="2306312" y="1513125"/>
                  </a:lnTo>
                  <a:lnTo>
                    <a:pt x="2259965" y="1522473"/>
                  </a:lnTo>
                  <a:lnTo>
                    <a:pt x="118963" y="1522473"/>
                  </a:lnTo>
                  <a:close/>
                </a:path>
              </a:pathLst>
            </a:custGeom>
            <a:ln w="25908">
              <a:solidFill>
                <a:srgbClr val="A8E2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10303" y="1749932"/>
            <a:ext cx="1776095" cy="40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185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ВОЗРАСТНАЯ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785"/>
              </a:lnSpc>
            </a:pPr>
            <a:r>
              <a:rPr sz="1500" dirty="0">
                <a:solidFill>
                  <a:srgbClr val="A8E24C"/>
                </a:solidFill>
                <a:latin typeface="Calibri"/>
                <a:cs typeface="Calibri"/>
              </a:rPr>
              <a:t>«МЛАДШАЯ</a:t>
            </a:r>
            <a:r>
              <a:rPr sz="1500" spc="-45" dirty="0">
                <a:solidFill>
                  <a:srgbClr val="A8E24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A8E24C"/>
                </a:solidFill>
                <a:latin typeface="Calibri"/>
                <a:cs typeface="Calibri"/>
              </a:rPr>
              <a:t>ШКОЛА»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3517" y="3542538"/>
            <a:ext cx="2670175" cy="826135"/>
          </a:xfrm>
          <a:custGeom>
            <a:avLst/>
            <a:gdLst/>
            <a:ahLst/>
            <a:cxnLst/>
            <a:rect l="l" t="t" r="r" b="b"/>
            <a:pathLst>
              <a:path w="2670175" h="826135">
                <a:moveTo>
                  <a:pt x="0" y="100076"/>
                </a:moveTo>
                <a:lnTo>
                  <a:pt x="7868" y="61132"/>
                </a:lnTo>
                <a:lnTo>
                  <a:pt x="29321" y="29321"/>
                </a:lnTo>
                <a:lnTo>
                  <a:pt x="61132" y="7868"/>
                </a:lnTo>
                <a:lnTo>
                  <a:pt x="100076" y="0"/>
                </a:lnTo>
                <a:lnTo>
                  <a:pt x="2569972" y="0"/>
                </a:lnTo>
                <a:lnTo>
                  <a:pt x="2608915" y="7868"/>
                </a:lnTo>
                <a:lnTo>
                  <a:pt x="2640726" y="29321"/>
                </a:lnTo>
                <a:lnTo>
                  <a:pt x="2662179" y="61132"/>
                </a:lnTo>
                <a:lnTo>
                  <a:pt x="2670048" y="100076"/>
                </a:lnTo>
                <a:lnTo>
                  <a:pt x="2670048" y="725932"/>
                </a:lnTo>
                <a:lnTo>
                  <a:pt x="2662179" y="764875"/>
                </a:lnTo>
                <a:lnTo>
                  <a:pt x="2640726" y="796686"/>
                </a:lnTo>
                <a:lnTo>
                  <a:pt x="2608915" y="818139"/>
                </a:lnTo>
                <a:lnTo>
                  <a:pt x="2569972" y="826008"/>
                </a:lnTo>
                <a:lnTo>
                  <a:pt x="100076" y="826008"/>
                </a:lnTo>
                <a:lnTo>
                  <a:pt x="61132" y="818139"/>
                </a:lnTo>
                <a:lnTo>
                  <a:pt x="29321" y="796686"/>
                </a:lnTo>
                <a:lnTo>
                  <a:pt x="7868" y="764875"/>
                </a:lnTo>
                <a:lnTo>
                  <a:pt x="0" y="725932"/>
                </a:lnTo>
                <a:lnTo>
                  <a:pt x="0" y="100076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9994" y="1561337"/>
            <a:ext cx="1454150" cy="824865"/>
          </a:xfrm>
          <a:custGeom>
            <a:avLst/>
            <a:gdLst/>
            <a:ahLst/>
            <a:cxnLst/>
            <a:rect l="l" t="t" r="r" b="b"/>
            <a:pathLst>
              <a:path w="1454150" h="824864">
                <a:moveTo>
                  <a:pt x="0" y="138303"/>
                </a:moveTo>
                <a:lnTo>
                  <a:pt x="7056" y="94609"/>
                </a:lnTo>
                <a:lnTo>
                  <a:pt x="26700" y="56647"/>
                </a:lnTo>
                <a:lnTo>
                  <a:pt x="56647" y="26700"/>
                </a:lnTo>
                <a:lnTo>
                  <a:pt x="94609" y="7056"/>
                </a:lnTo>
                <a:lnTo>
                  <a:pt x="138303" y="0"/>
                </a:lnTo>
                <a:lnTo>
                  <a:pt x="1315593" y="0"/>
                </a:lnTo>
                <a:lnTo>
                  <a:pt x="1359286" y="7056"/>
                </a:lnTo>
                <a:lnTo>
                  <a:pt x="1397248" y="26700"/>
                </a:lnTo>
                <a:lnTo>
                  <a:pt x="1427195" y="56647"/>
                </a:lnTo>
                <a:lnTo>
                  <a:pt x="1446839" y="94609"/>
                </a:lnTo>
                <a:lnTo>
                  <a:pt x="1453896" y="138303"/>
                </a:lnTo>
                <a:lnTo>
                  <a:pt x="1453896" y="686181"/>
                </a:lnTo>
                <a:lnTo>
                  <a:pt x="1446839" y="729874"/>
                </a:lnTo>
                <a:lnTo>
                  <a:pt x="1427195" y="767836"/>
                </a:lnTo>
                <a:lnTo>
                  <a:pt x="1397248" y="797783"/>
                </a:lnTo>
                <a:lnTo>
                  <a:pt x="1359286" y="817427"/>
                </a:lnTo>
                <a:lnTo>
                  <a:pt x="1315593" y="824484"/>
                </a:lnTo>
                <a:lnTo>
                  <a:pt x="138303" y="824484"/>
                </a:lnTo>
                <a:lnTo>
                  <a:pt x="94609" y="817427"/>
                </a:lnTo>
                <a:lnTo>
                  <a:pt x="56647" y="797783"/>
                </a:lnTo>
                <a:lnTo>
                  <a:pt x="26700" y="767836"/>
                </a:lnTo>
                <a:lnTo>
                  <a:pt x="7056" y="729874"/>
                </a:lnTo>
                <a:lnTo>
                  <a:pt x="0" y="686181"/>
                </a:lnTo>
                <a:lnTo>
                  <a:pt x="0" y="138303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3517" y="2553461"/>
            <a:ext cx="2670175" cy="824865"/>
          </a:xfrm>
          <a:custGeom>
            <a:avLst/>
            <a:gdLst/>
            <a:ahLst/>
            <a:cxnLst/>
            <a:rect l="l" t="t" r="r" b="b"/>
            <a:pathLst>
              <a:path w="2670175" h="824864">
                <a:moveTo>
                  <a:pt x="0" y="99822"/>
                </a:moveTo>
                <a:lnTo>
                  <a:pt x="7846" y="60971"/>
                </a:lnTo>
                <a:lnTo>
                  <a:pt x="29241" y="29241"/>
                </a:lnTo>
                <a:lnTo>
                  <a:pt x="60971" y="7846"/>
                </a:lnTo>
                <a:lnTo>
                  <a:pt x="99822" y="0"/>
                </a:lnTo>
                <a:lnTo>
                  <a:pt x="2570226" y="0"/>
                </a:lnTo>
                <a:lnTo>
                  <a:pt x="2609076" y="7846"/>
                </a:lnTo>
                <a:lnTo>
                  <a:pt x="2640806" y="29241"/>
                </a:lnTo>
                <a:lnTo>
                  <a:pt x="2662201" y="60971"/>
                </a:lnTo>
                <a:lnTo>
                  <a:pt x="2670048" y="99822"/>
                </a:lnTo>
                <a:lnTo>
                  <a:pt x="2670048" y="724662"/>
                </a:lnTo>
                <a:lnTo>
                  <a:pt x="2662201" y="763512"/>
                </a:lnTo>
                <a:lnTo>
                  <a:pt x="2640806" y="795242"/>
                </a:lnTo>
                <a:lnTo>
                  <a:pt x="2609076" y="816637"/>
                </a:lnTo>
                <a:lnTo>
                  <a:pt x="2570226" y="824484"/>
                </a:lnTo>
                <a:lnTo>
                  <a:pt x="99822" y="824484"/>
                </a:lnTo>
                <a:lnTo>
                  <a:pt x="60971" y="816637"/>
                </a:lnTo>
                <a:lnTo>
                  <a:pt x="29241" y="795242"/>
                </a:lnTo>
                <a:lnTo>
                  <a:pt x="7846" y="763512"/>
                </a:lnTo>
                <a:lnTo>
                  <a:pt x="0" y="724662"/>
                </a:lnTo>
                <a:lnTo>
                  <a:pt x="0" y="99822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63517" y="1561337"/>
            <a:ext cx="2670175" cy="824865"/>
          </a:xfrm>
          <a:custGeom>
            <a:avLst/>
            <a:gdLst/>
            <a:ahLst/>
            <a:cxnLst/>
            <a:rect l="l" t="t" r="r" b="b"/>
            <a:pathLst>
              <a:path w="2670175" h="824864">
                <a:moveTo>
                  <a:pt x="0" y="99822"/>
                </a:moveTo>
                <a:lnTo>
                  <a:pt x="7846" y="60971"/>
                </a:lnTo>
                <a:lnTo>
                  <a:pt x="29241" y="29241"/>
                </a:lnTo>
                <a:lnTo>
                  <a:pt x="60971" y="7846"/>
                </a:lnTo>
                <a:lnTo>
                  <a:pt x="99822" y="0"/>
                </a:lnTo>
                <a:lnTo>
                  <a:pt x="2570226" y="0"/>
                </a:lnTo>
                <a:lnTo>
                  <a:pt x="2609076" y="7846"/>
                </a:lnTo>
                <a:lnTo>
                  <a:pt x="2640806" y="29241"/>
                </a:lnTo>
                <a:lnTo>
                  <a:pt x="2662201" y="60971"/>
                </a:lnTo>
                <a:lnTo>
                  <a:pt x="2670048" y="99822"/>
                </a:lnTo>
                <a:lnTo>
                  <a:pt x="2670048" y="724662"/>
                </a:lnTo>
                <a:lnTo>
                  <a:pt x="2662201" y="763512"/>
                </a:lnTo>
                <a:lnTo>
                  <a:pt x="2640806" y="795242"/>
                </a:lnTo>
                <a:lnTo>
                  <a:pt x="2609076" y="816637"/>
                </a:lnTo>
                <a:lnTo>
                  <a:pt x="2570226" y="824484"/>
                </a:lnTo>
                <a:lnTo>
                  <a:pt x="99822" y="824484"/>
                </a:lnTo>
                <a:lnTo>
                  <a:pt x="60971" y="816637"/>
                </a:lnTo>
                <a:lnTo>
                  <a:pt x="29241" y="795242"/>
                </a:lnTo>
                <a:lnTo>
                  <a:pt x="7846" y="763512"/>
                </a:lnTo>
                <a:lnTo>
                  <a:pt x="0" y="724662"/>
                </a:lnTo>
                <a:lnTo>
                  <a:pt x="0" y="99822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57722" y="1684782"/>
            <a:ext cx="74739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УЧЕНИК НАСТАВНИК ШКОЛА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41997" y="2553461"/>
            <a:ext cx="1454150" cy="824865"/>
          </a:xfrm>
          <a:custGeom>
            <a:avLst/>
            <a:gdLst/>
            <a:ahLst/>
            <a:cxnLst/>
            <a:rect l="l" t="t" r="r" b="b"/>
            <a:pathLst>
              <a:path w="1454150" h="824864">
                <a:moveTo>
                  <a:pt x="0" y="138303"/>
                </a:moveTo>
                <a:lnTo>
                  <a:pt x="7056" y="94609"/>
                </a:lnTo>
                <a:lnTo>
                  <a:pt x="26700" y="56647"/>
                </a:lnTo>
                <a:lnTo>
                  <a:pt x="56647" y="26700"/>
                </a:lnTo>
                <a:lnTo>
                  <a:pt x="94609" y="7056"/>
                </a:lnTo>
                <a:lnTo>
                  <a:pt x="138303" y="0"/>
                </a:lnTo>
                <a:lnTo>
                  <a:pt x="1315593" y="0"/>
                </a:lnTo>
                <a:lnTo>
                  <a:pt x="1359286" y="7056"/>
                </a:lnTo>
                <a:lnTo>
                  <a:pt x="1397248" y="26700"/>
                </a:lnTo>
                <a:lnTo>
                  <a:pt x="1427195" y="56647"/>
                </a:lnTo>
                <a:lnTo>
                  <a:pt x="1446839" y="94609"/>
                </a:lnTo>
                <a:lnTo>
                  <a:pt x="1453896" y="138303"/>
                </a:lnTo>
                <a:lnTo>
                  <a:pt x="1453896" y="686181"/>
                </a:lnTo>
                <a:lnTo>
                  <a:pt x="1446839" y="729874"/>
                </a:lnTo>
                <a:lnTo>
                  <a:pt x="1427195" y="767836"/>
                </a:lnTo>
                <a:lnTo>
                  <a:pt x="1397248" y="797783"/>
                </a:lnTo>
                <a:lnTo>
                  <a:pt x="1359286" y="817427"/>
                </a:lnTo>
                <a:lnTo>
                  <a:pt x="1315593" y="824484"/>
                </a:lnTo>
                <a:lnTo>
                  <a:pt x="138303" y="824484"/>
                </a:lnTo>
                <a:lnTo>
                  <a:pt x="94609" y="817427"/>
                </a:lnTo>
                <a:lnTo>
                  <a:pt x="56647" y="797783"/>
                </a:lnTo>
                <a:lnTo>
                  <a:pt x="26700" y="767836"/>
                </a:lnTo>
                <a:lnTo>
                  <a:pt x="7056" y="729874"/>
                </a:lnTo>
                <a:lnTo>
                  <a:pt x="0" y="686181"/>
                </a:lnTo>
                <a:lnTo>
                  <a:pt x="0" y="138303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75124" y="2676906"/>
            <a:ext cx="74676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УЧЕНИК НАСТАВНИК ШКОЛА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20661" y="3542538"/>
            <a:ext cx="1454150" cy="826135"/>
          </a:xfrm>
          <a:custGeom>
            <a:avLst/>
            <a:gdLst/>
            <a:ahLst/>
            <a:cxnLst/>
            <a:rect l="l" t="t" r="r" b="b"/>
            <a:pathLst>
              <a:path w="1454150" h="826135">
                <a:moveTo>
                  <a:pt x="0" y="138557"/>
                </a:moveTo>
                <a:lnTo>
                  <a:pt x="7070" y="94788"/>
                </a:lnTo>
                <a:lnTo>
                  <a:pt x="26753" y="56756"/>
                </a:lnTo>
                <a:lnTo>
                  <a:pt x="56756" y="26753"/>
                </a:lnTo>
                <a:lnTo>
                  <a:pt x="94788" y="7070"/>
                </a:lnTo>
                <a:lnTo>
                  <a:pt x="138557" y="0"/>
                </a:lnTo>
                <a:lnTo>
                  <a:pt x="1315339" y="0"/>
                </a:lnTo>
                <a:lnTo>
                  <a:pt x="1359107" y="7070"/>
                </a:lnTo>
                <a:lnTo>
                  <a:pt x="1397139" y="26753"/>
                </a:lnTo>
                <a:lnTo>
                  <a:pt x="1427142" y="56756"/>
                </a:lnTo>
                <a:lnTo>
                  <a:pt x="1446825" y="94788"/>
                </a:lnTo>
                <a:lnTo>
                  <a:pt x="1453896" y="138557"/>
                </a:lnTo>
                <a:lnTo>
                  <a:pt x="1453896" y="687451"/>
                </a:lnTo>
                <a:lnTo>
                  <a:pt x="1446825" y="731219"/>
                </a:lnTo>
                <a:lnTo>
                  <a:pt x="1427142" y="769251"/>
                </a:lnTo>
                <a:lnTo>
                  <a:pt x="1397139" y="799254"/>
                </a:lnTo>
                <a:lnTo>
                  <a:pt x="1359107" y="818937"/>
                </a:lnTo>
                <a:lnTo>
                  <a:pt x="1315339" y="826008"/>
                </a:lnTo>
                <a:lnTo>
                  <a:pt x="138557" y="826008"/>
                </a:lnTo>
                <a:lnTo>
                  <a:pt x="94788" y="818937"/>
                </a:lnTo>
                <a:lnTo>
                  <a:pt x="56756" y="799254"/>
                </a:lnTo>
                <a:lnTo>
                  <a:pt x="26753" y="769251"/>
                </a:lnTo>
                <a:lnTo>
                  <a:pt x="7070" y="731219"/>
                </a:lnTo>
                <a:lnTo>
                  <a:pt x="0" y="687451"/>
                </a:lnTo>
                <a:lnTo>
                  <a:pt x="0" y="138557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57722" y="3666871"/>
            <a:ext cx="74739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УЧЕНИК НАСТАВНИК ШКОЛА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22903" y="2398775"/>
            <a:ext cx="181610" cy="1130935"/>
          </a:xfrm>
          <a:custGeom>
            <a:avLst/>
            <a:gdLst/>
            <a:ahLst/>
            <a:cxnLst/>
            <a:rect l="l" t="t" r="r" b="b"/>
            <a:pathLst>
              <a:path w="181610" h="1130935">
                <a:moveTo>
                  <a:pt x="46355" y="0"/>
                </a:moveTo>
                <a:lnTo>
                  <a:pt x="0" y="0"/>
                </a:lnTo>
                <a:lnTo>
                  <a:pt x="135001" y="565404"/>
                </a:lnTo>
                <a:lnTo>
                  <a:pt x="0" y="1130808"/>
                </a:lnTo>
                <a:lnTo>
                  <a:pt x="46355" y="1130808"/>
                </a:lnTo>
                <a:lnTo>
                  <a:pt x="181356" y="565404"/>
                </a:lnTo>
                <a:lnTo>
                  <a:pt x="46355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4306" y="1564385"/>
            <a:ext cx="3238500" cy="2801620"/>
          </a:xfrm>
          <a:custGeom>
            <a:avLst/>
            <a:gdLst/>
            <a:ahLst/>
            <a:cxnLst/>
            <a:rect l="l" t="t" r="r" b="b"/>
            <a:pathLst>
              <a:path w="3238500" h="2801620">
                <a:moveTo>
                  <a:pt x="101600" y="2801112"/>
                </a:moveTo>
                <a:lnTo>
                  <a:pt x="62043" y="2793130"/>
                </a:lnTo>
                <a:lnTo>
                  <a:pt x="29749" y="2771362"/>
                </a:lnTo>
                <a:lnTo>
                  <a:pt x="7981" y="2739068"/>
                </a:lnTo>
                <a:lnTo>
                  <a:pt x="0" y="2699512"/>
                </a:lnTo>
                <a:lnTo>
                  <a:pt x="0" y="101600"/>
                </a:ln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3136900" y="0"/>
                </a:lnTo>
                <a:lnTo>
                  <a:pt x="3176456" y="7981"/>
                </a:lnTo>
                <a:lnTo>
                  <a:pt x="3208750" y="29749"/>
                </a:lnTo>
                <a:lnTo>
                  <a:pt x="3230518" y="62043"/>
                </a:lnTo>
                <a:lnTo>
                  <a:pt x="3238500" y="101600"/>
                </a:lnTo>
                <a:lnTo>
                  <a:pt x="3238500" y="2699512"/>
                </a:lnTo>
                <a:lnTo>
                  <a:pt x="3230518" y="2739068"/>
                </a:lnTo>
                <a:lnTo>
                  <a:pt x="3208750" y="2771362"/>
                </a:lnTo>
                <a:lnTo>
                  <a:pt x="3176456" y="2793130"/>
                </a:lnTo>
                <a:lnTo>
                  <a:pt x="3136900" y="2801112"/>
                </a:lnTo>
                <a:lnTo>
                  <a:pt x="101600" y="2801112"/>
                </a:lnTo>
                <a:close/>
              </a:path>
            </a:pathLst>
          </a:custGeom>
          <a:ln w="25908">
            <a:solidFill>
              <a:srgbClr val="97E5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35694" y="1662429"/>
            <a:ext cx="1873885" cy="70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A8E24C"/>
                </a:solidFill>
                <a:latin typeface="Calibri"/>
                <a:cs typeface="Calibri"/>
              </a:rPr>
              <a:t>9</a:t>
            </a:r>
            <a:r>
              <a:rPr sz="1800" spc="-10" dirty="0">
                <a:solidFill>
                  <a:srgbClr val="A8E24C"/>
                </a:solidFill>
                <a:latin typeface="Calibri"/>
                <a:cs typeface="Calibri"/>
              </a:rPr>
              <a:t> ПРИЗЕРОВ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ОДНОЙ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ТЕМАТИЧЕСКОЙ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НОМИНАЦИИ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35694" y="2607690"/>
            <a:ext cx="2162175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A7E24C"/>
                </a:solidFill>
                <a:latin typeface="Calibri"/>
                <a:cs typeface="Calibri"/>
              </a:rPr>
              <a:t>15</a:t>
            </a:r>
            <a:r>
              <a:rPr sz="1800" spc="-20" dirty="0">
                <a:solidFill>
                  <a:srgbClr val="A7E2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7E24C"/>
                </a:solidFill>
                <a:latin typeface="Calibri"/>
                <a:cs typeface="Calibri"/>
              </a:rPr>
              <a:t>ПОБЕДИТЕЛЕЙ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ТЕМАТИЧЕСКИХ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НОМИНАЦИИ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35694" y="3323666"/>
            <a:ext cx="132778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A7E24C"/>
                </a:solidFill>
                <a:latin typeface="Calibri"/>
                <a:cs typeface="Calibri"/>
              </a:rPr>
              <a:t>45</a:t>
            </a:r>
            <a:r>
              <a:rPr sz="1800" spc="-50" dirty="0">
                <a:solidFill>
                  <a:srgbClr val="A7E24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A7E24C"/>
                </a:solidFill>
                <a:latin typeface="Calibri"/>
                <a:cs typeface="Calibri"/>
              </a:rPr>
              <a:t>ПРИЗЕРОВ</a:t>
            </a:r>
            <a:endParaRPr sz="1800">
              <a:latin typeface="Calibri"/>
              <a:cs typeface="Calibri"/>
            </a:endParaRPr>
          </a:p>
          <a:p>
            <a:pPr marL="12700" marR="184150">
              <a:lnSpc>
                <a:spcPct val="100000"/>
              </a:lnSpc>
              <a:spcBef>
                <a:spcPts val="3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ТЕМАТИЧЕСКИХ НОМИНАЦИЙ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52803" y="5278627"/>
            <a:ext cx="14179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ДОПОЛНИТЕЛЬНЫЕ НОМИНАЦИИ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00805" y="4819647"/>
            <a:ext cx="1313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ЛУЧШИЙ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НАСТАВНИК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72661" y="4699253"/>
            <a:ext cx="2670175" cy="390525"/>
          </a:xfrm>
          <a:custGeom>
            <a:avLst/>
            <a:gdLst/>
            <a:ahLst/>
            <a:cxnLst/>
            <a:rect l="l" t="t" r="r" b="b"/>
            <a:pathLst>
              <a:path w="2670175" h="390525">
                <a:moveTo>
                  <a:pt x="0" y="65024"/>
                </a:moveTo>
                <a:lnTo>
                  <a:pt x="5105" y="39701"/>
                </a:lnTo>
                <a:lnTo>
                  <a:pt x="19034" y="19034"/>
                </a:lnTo>
                <a:lnTo>
                  <a:pt x="39701" y="5105"/>
                </a:lnTo>
                <a:lnTo>
                  <a:pt x="65024" y="0"/>
                </a:lnTo>
                <a:lnTo>
                  <a:pt x="2605024" y="0"/>
                </a:lnTo>
                <a:lnTo>
                  <a:pt x="2630346" y="5105"/>
                </a:lnTo>
                <a:lnTo>
                  <a:pt x="2651013" y="19034"/>
                </a:lnTo>
                <a:lnTo>
                  <a:pt x="2664942" y="39701"/>
                </a:lnTo>
                <a:lnTo>
                  <a:pt x="2670048" y="65024"/>
                </a:lnTo>
                <a:lnTo>
                  <a:pt x="2670048" y="325120"/>
                </a:lnTo>
                <a:lnTo>
                  <a:pt x="2664942" y="350442"/>
                </a:lnTo>
                <a:lnTo>
                  <a:pt x="2651013" y="371109"/>
                </a:lnTo>
                <a:lnTo>
                  <a:pt x="2630346" y="385038"/>
                </a:lnTo>
                <a:lnTo>
                  <a:pt x="2605024" y="390144"/>
                </a:lnTo>
                <a:lnTo>
                  <a:pt x="65024" y="390144"/>
                </a:lnTo>
                <a:lnTo>
                  <a:pt x="39701" y="385038"/>
                </a:lnTo>
                <a:lnTo>
                  <a:pt x="19034" y="371109"/>
                </a:lnTo>
                <a:lnTo>
                  <a:pt x="5105" y="350442"/>
                </a:lnTo>
                <a:lnTo>
                  <a:pt x="0" y="325120"/>
                </a:lnTo>
                <a:lnTo>
                  <a:pt x="0" y="65024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94657" y="5319141"/>
            <a:ext cx="109410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«СФЕРА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ЗНАНИЙ»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ЛУЧШАЯ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ШКОЛА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63517" y="5218938"/>
            <a:ext cx="2670175" cy="565785"/>
          </a:xfrm>
          <a:custGeom>
            <a:avLst/>
            <a:gdLst/>
            <a:ahLst/>
            <a:cxnLst/>
            <a:rect l="l" t="t" r="r" b="b"/>
            <a:pathLst>
              <a:path w="2670175" h="565785">
                <a:moveTo>
                  <a:pt x="0" y="94234"/>
                </a:moveTo>
                <a:lnTo>
                  <a:pt x="7401" y="57542"/>
                </a:lnTo>
                <a:lnTo>
                  <a:pt x="27590" y="27590"/>
                </a:lnTo>
                <a:lnTo>
                  <a:pt x="57542" y="7401"/>
                </a:lnTo>
                <a:lnTo>
                  <a:pt x="94234" y="0"/>
                </a:lnTo>
                <a:lnTo>
                  <a:pt x="2575814" y="0"/>
                </a:lnTo>
                <a:lnTo>
                  <a:pt x="2612505" y="7401"/>
                </a:lnTo>
                <a:lnTo>
                  <a:pt x="2642457" y="27590"/>
                </a:lnTo>
                <a:lnTo>
                  <a:pt x="2662646" y="57542"/>
                </a:lnTo>
                <a:lnTo>
                  <a:pt x="2670048" y="94234"/>
                </a:lnTo>
                <a:lnTo>
                  <a:pt x="2670048" y="471167"/>
                </a:lnTo>
                <a:lnTo>
                  <a:pt x="2662646" y="507849"/>
                </a:lnTo>
                <a:lnTo>
                  <a:pt x="2642457" y="537804"/>
                </a:lnTo>
                <a:lnTo>
                  <a:pt x="2612505" y="558000"/>
                </a:lnTo>
                <a:lnTo>
                  <a:pt x="2575814" y="565406"/>
                </a:lnTo>
                <a:lnTo>
                  <a:pt x="94234" y="565406"/>
                </a:lnTo>
                <a:lnTo>
                  <a:pt x="57542" y="558000"/>
                </a:lnTo>
                <a:lnTo>
                  <a:pt x="27590" y="537804"/>
                </a:lnTo>
                <a:lnTo>
                  <a:pt x="7401" y="507849"/>
                </a:lnTo>
                <a:lnTo>
                  <a:pt x="0" y="471167"/>
                </a:lnTo>
                <a:lnTo>
                  <a:pt x="0" y="94234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65041" y="5935215"/>
            <a:ext cx="2670175" cy="390525"/>
          </a:xfrm>
          <a:custGeom>
            <a:avLst/>
            <a:gdLst/>
            <a:ahLst/>
            <a:cxnLst/>
            <a:rect l="l" t="t" r="r" b="b"/>
            <a:pathLst>
              <a:path w="2670175" h="390525">
                <a:moveTo>
                  <a:pt x="0" y="65029"/>
                </a:moveTo>
                <a:lnTo>
                  <a:pt x="5105" y="39715"/>
                </a:lnTo>
                <a:lnTo>
                  <a:pt x="19034" y="19045"/>
                </a:lnTo>
                <a:lnTo>
                  <a:pt x="39701" y="5109"/>
                </a:lnTo>
                <a:lnTo>
                  <a:pt x="65024" y="0"/>
                </a:lnTo>
                <a:lnTo>
                  <a:pt x="2605024" y="0"/>
                </a:lnTo>
                <a:lnTo>
                  <a:pt x="2630346" y="5109"/>
                </a:lnTo>
                <a:lnTo>
                  <a:pt x="2651013" y="19045"/>
                </a:lnTo>
                <a:lnTo>
                  <a:pt x="2664942" y="39715"/>
                </a:lnTo>
                <a:lnTo>
                  <a:pt x="2670048" y="65029"/>
                </a:lnTo>
                <a:lnTo>
                  <a:pt x="2670048" y="325120"/>
                </a:lnTo>
                <a:lnTo>
                  <a:pt x="2664942" y="350433"/>
                </a:lnTo>
                <a:lnTo>
                  <a:pt x="2651013" y="371103"/>
                </a:lnTo>
                <a:lnTo>
                  <a:pt x="2630346" y="385039"/>
                </a:lnTo>
                <a:lnTo>
                  <a:pt x="2605024" y="390149"/>
                </a:lnTo>
                <a:lnTo>
                  <a:pt x="65024" y="390149"/>
                </a:lnTo>
                <a:lnTo>
                  <a:pt x="39701" y="385039"/>
                </a:lnTo>
                <a:lnTo>
                  <a:pt x="19034" y="371103"/>
                </a:lnTo>
                <a:lnTo>
                  <a:pt x="5105" y="350433"/>
                </a:lnTo>
                <a:lnTo>
                  <a:pt x="0" y="325120"/>
                </a:lnTo>
                <a:lnTo>
                  <a:pt x="0" y="65029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51679" y="6038188"/>
            <a:ext cx="1065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ЛУЧШИЙ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РЕГИОН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65392" y="5937502"/>
            <a:ext cx="147955" cy="259079"/>
          </a:xfrm>
          <a:custGeom>
            <a:avLst/>
            <a:gdLst/>
            <a:ahLst/>
            <a:cxnLst/>
            <a:rect l="l" t="t" r="r" b="b"/>
            <a:pathLst>
              <a:path w="147954" h="259079">
                <a:moveTo>
                  <a:pt x="73914" y="0"/>
                </a:moveTo>
                <a:lnTo>
                  <a:pt x="0" y="0"/>
                </a:lnTo>
                <a:lnTo>
                  <a:pt x="73914" y="129540"/>
                </a:lnTo>
                <a:lnTo>
                  <a:pt x="0" y="259080"/>
                </a:lnTo>
                <a:lnTo>
                  <a:pt x="73914" y="259080"/>
                </a:lnTo>
                <a:lnTo>
                  <a:pt x="147828" y="129540"/>
                </a:lnTo>
                <a:lnTo>
                  <a:pt x="73914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48628" y="5394959"/>
            <a:ext cx="147955" cy="260985"/>
          </a:xfrm>
          <a:custGeom>
            <a:avLst/>
            <a:gdLst/>
            <a:ahLst/>
            <a:cxnLst/>
            <a:rect l="l" t="t" r="r" b="b"/>
            <a:pathLst>
              <a:path w="147954" h="260985">
                <a:moveTo>
                  <a:pt x="73914" y="0"/>
                </a:moveTo>
                <a:lnTo>
                  <a:pt x="0" y="0"/>
                </a:lnTo>
                <a:lnTo>
                  <a:pt x="73914" y="130302"/>
                </a:lnTo>
                <a:lnTo>
                  <a:pt x="0" y="260602"/>
                </a:lnTo>
                <a:lnTo>
                  <a:pt x="73914" y="260602"/>
                </a:lnTo>
                <a:lnTo>
                  <a:pt x="147828" y="130302"/>
                </a:lnTo>
                <a:lnTo>
                  <a:pt x="73914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4723" y="4805171"/>
            <a:ext cx="146685" cy="260985"/>
          </a:xfrm>
          <a:custGeom>
            <a:avLst/>
            <a:gdLst/>
            <a:ahLst/>
            <a:cxnLst/>
            <a:rect l="l" t="t" r="r" b="b"/>
            <a:pathLst>
              <a:path w="146684" h="260985">
                <a:moveTo>
                  <a:pt x="73152" y="0"/>
                </a:moveTo>
                <a:lnTo>
                  <a:pt x="0" y="0"/>
                </a:lnTo>
                <a:lnTo>
                  <a:pt x="73152" y="130302"/>
                </a:lnTo>
                <a:lnTo>
                  <a:pt x="0" y="260604"/>
                </a:lnTo>
                <a:lnTo>
                  <a:pt x="73152" y="260604"/>
                </a:lnTo>
                <a:lnTo>
                  <a:pt x="146304" y="130302"/>
                </a:lnTo>
                <a:lnTo>
                  <a:pt x="73152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282" y="4740402"/>
            <a:ext cx="1480185" cy="391795"/>
          </a:xfrm>
          <a:custGeom>
            <a:avLst/>
            <a:gdLst/>
            <a:ahLst/>
            <a:cxnLst/>
            <a:rect l="l" t="t" r="r" b="b"/>
            <a:pathLst>
              <a:path w="1480184" h="391795">
                <a:moveTo>
                  <a:pt x="0" y="65278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8" y="0"/>
                </a:lnTo>
                <a:lnTo>
                  <a:pt x="1414526" y="0"/>
                </a:lnTo>
                <a:lnTo>
                  <a:pt x="1439941" y="5127"/>
                </a:lnTo>
                <a:lnTo>
                  <a:pt x="1460690" y="19113"/>
                </a:lnTo>
                <a:lnTo>
                  <a:pt x="1474676" y="39862"/>
                </a:lnTo>
                <a:lnTo>
                  <a:pt x="1479804" y="65278"/>
                </a:lnTo>
                <a:lnTo>
                  <a:pt x="1479804" y="326390"/>
                </a:lnTo>
                <a:lnTo>
                  <a:pt x="1474676" y="351805"/>
                </a:lnTo>
                <a:lnTo>
                  <a:pt x="1460690" y="372554"/>
                </a:lnTo>
                <a:lnTo>
                  <a:pt x="1439941" y="386540"/>
                </a:lnTo>
                <a:lnTo>
                  <a:pt x="1414526" y="391668"/>
                </a:lnTo>
                <a:lnTo>
                  <a:pt x="65278" y="391668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90"/>
                </a:lnTo>
                <a:lnTo>
                  <a:pt x="0" y="65278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10806" y="4830267"/>
            <a:ext cx="6756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ЧЕЛОВЕК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41997" y="5328665"/>
            <a:ext cx="1480185" cy="390525"/>
          </a:xfrm>
          <a:custGeom>
            <a:avLst/>
            <a:gdLst/>
            <a:ahLst/>
            <a:cxnLst/>
            <a:rect l="l" t="t" r="r" b="b"/>
            <a:pathLst>
              <a:path w="1480184" h="390525">
                <a:moveTo>
                  <a:pt x="0" y="65024"/>
                </a:moveTo>
                <a:lnTo>
                  <a:pt x="5105" y="39701"/>
                </a:lnTo>
                <a:lnTo>
                  <a:pt x="19034" y="19034"/>
                </a:lnTo>
                <a:lnTo>
                  <a:pt x="39701" y="5105"/>
                </a:lnTo>
                <a:lnTo>
                  <a:pt x="65024" y="0"/>
                </a:lnTo>
                <a:lnTo>
                  <a:pt x="1414780" y="0"/>
                </a:lnTo>
                <a:lnTo>
                  <a:pt x="1440102" y="5105"/>
                </a:lnTo>
                <a:lnTo>
                  <a:pt x="1460769" y="19034"/>
                </a:lnTo>
                <a:lnTo>
                  <a:pt x="1474698" y="39701"/>
                </a:lnTo>
                <a:lnTo>
                  <a:pt x="1479804" y="65024"/>
                </a:lnTo>
                <a:lnTo>
                  <a:pt x="1479804" y="325121"/>
                </a:lnTo>
                <a:lnTo>
                  <a:pt x="1474698" y="350431"/>
                </a:lnTo>
                <a:lnTo>
                  <a:pt x="1460769" y="371099"/>
                </a:lnTo>
                <a:lnTo>
                  <a:pt x="1440102" y="385034"/>
                </a:lnTo>
                <a:lnTo>
                  <a:pt x="1414780" y="390144"/>
                </a:lnTo>
                <a:lnTo>
                  <a:pt x="65024" y="390144"/>
                </a:lnTo>
                <a:lnTo>
                  <a:pt x="39701" y="385034"/>
                </a:lnTo>
                <a:lnTo>
                  <a:pt x="19034" y="371099"/>
                </a:lnTo>
                <a:lnTo>
                  <a:pt x="5105" y="350431"/>
                </a:lnTo>
                <a:lnTo>
                  <a:pt x="0" y="325121"/>
                </a:lnTo>
                <a:lnTo>
                  <a:pt x="0" y="65024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210806" y="5414517"/>
            <a:ext cx="6743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ЧЕЛОВЕК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40473" y="5900167"/>
            <a:ext cx="1478280" cy="391795"/>
          </a:xfrm>
          <a:custGeom>
            <a:avLst/>
            <a:gdLst/>
            <a:ahLst/>
            <a:cxnLst/>
            <a:rect l="l" t="t" r="r" b="b"/>
            <a:pathLst>
              <a:path w="1478279" h="391795">
                <a:moveTo>
                  <a:pt x="0" y="65275"/>
                </a:moveTo>
                <a:lnTo>
                  <a:pt x="5127" y="39865"/>
                </a:lnTo>
                <a:lnTo>
                  <a:pt x="19113" y="19116"/>
                </a:lnTo>
                <a:lnTo>
                  <a:pt x="39862" y="5129"/>
                </a:lnTo>
                <a:lnTo>
                  <a:pt x="65278" y="0"/>
                </a:lnTo>
                <a:lnTo>
                  <a:pt x="1413002" y="0"/>
                </a:lnTo>
                <a:lnTo>
                  <a:pt x="1438417" y="5129"/>
                </a:lnTo>
                <a:lnTo>
                  <a:pt x="1459166" y="19116"/>
                </a:lnTo>
                <a:lnTo>
                  <a:pt x="1473152" y="39865"/>
                </a:lnTo>
                <a:lnTo>
                  <a:pt x="1478280" y="65275"/>
                </a:lnTo>
                <a:lnTo>
                  <a:pt x="1478280" y="326390"/>
                </a:lnTo>
                <a:lnTo>
                  <a:pt x="1473152" y="351800"/>
                </a:lnTo>
                <a:lnTo>
                  <a:pt x="1459166" y="372548"/>
                </a:lnTo>
                <a:lnTo>
                  <a:pt x="1438417" y="386536"/>
                </a:lnTo>
                <a:lnTo>
                  <a:pt x="1413002" y="391665"/>
                </a:lnTo>
                <a:lnTo>
                  <a:pt x="65278" y="391665"/>
                </a:lnTo>
                <a:lnTo>
                  <a:pt x="39862" y="386536"/>
                </a:lnTo>
                <a:lnTo>
                  <a:pt x="19113" y="372548"/>
                </a:lnTo>
                <a:lnTo>
                  <a:pt x="5127" y="351800"/>
                </a:lnTo>
                <a:lnTo>
                  <a:pt x="0" y="326390"/>
                </a:lnTo>
                <a:lnTo>
                  <a:pt x="0" y="65275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93711" y="6006493"/>
            <a:ext cx="9721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ТОП-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РЕГИОНА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544306" y="4723638"/>
            <a:ext cx="3238500" cy="1518285"/>
          </a:xfrm>
          <a:custGeom>
            <a:avLst/>
            <a:gdLst/>
            <a:ahLst/>
            <a:cxnLst/>
            <a:rect l="l" t="t" r="r" b="b"/>
            <a:pathLst>
              <a:path w="3238500" h="1518285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3136900" y="0"/>
                </a:lnTo>
                <a:lnTo>
                  <a:pt x="3176456" y="7981"/>
                </a:lnTo>
                <a:lnTo>
                  <a:pt x="3208750" y="29749"/>
                </a:lnTo>
                <a:lnTo>
                  <a:pt x="3230518" y="62043"/>
                </a:lnTo>
                <a:lnTo>
                  <a:pt x="3238500" y="101600"/>
                </a:lnTo>
                <a:lnTo>
                  <a:pt x="3238500" y="1416265"/>
                </a:lnTo>
                <a:lnTo>
                  <a:pt x="3230518" y="1455828"/>
                </a:lnTo>
                <a:lnTo>
                  <a:pt x="3208750" y="1488136"/>
                </a:lnTo>
                <a:lnTo>
                  <a:pt x="3176456" y="1509919"/>
                </a:lnTo>
                <a:lnTo>
                  <a:pt x="3136900" y="1517906"/>
                </a:lnTo>
                <a:lnTo>
                  <a:pt x="101600" y="1517906"/>
                </a:lnTo>
                <a:lnTo>
                  <a:pt x="62043" y="1509919"/>
                </a:lnTo>
                <a:lnTo>
                  <a:pt x="29749" y="1488136"/>
                </a:lnTo>
                <a:lnTo>
                  <a:pt x="7981" y="1455828"/>
                </a:lnTo>
                <a:lnTo>
                  <a:pt x="0" y="1416265"/>
                </a:lnTo>
                <a:lnTo>
                  <a:pt x="0" y="101600"/>
                </a:lnTo>
                <a:close/>
              </a:path>
            </a:pathLst>
          </a:custGeom>
          <a:ln w="25908">
            <a:solidFill>
              <a:srgbClr val="A8E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915781" y="4819015"/>
            <a:ext cx="1617980" cy="70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AAE24C"/>
                </a:solidFill>
                <a:latin typeface="Calibri"/>
                <a:cs typeface="Calibri"/>
              </a:rPr>
              <a:t>2</a:t>
            </a:r>
            <a:r>
              <a:rPr sz="1800" spc="-55" dirty="0">
                <a:solidFill>
                  <a:srgbClr val="AAE24C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AAE24C"/>
                </a:solidFill>
                <a:latin typeface="Calibri"/>
                <a:cs typeface="Calibri"/>
              </a:rPr>
              <a:t>ПОБЕДИТЕЛЯ–</a:t>
            </a:r>
            <a:endParaRPr sz="1800">
              <a:latin typeface="Calibri"/>
              <a:cs typeface="Calibri"/>
            </a:endParaRPr>
          </a:p>
          <a:p>
            <a:pPr marL="12700" marR="682625">
              <a:lnSpc>
                <a:spcPct val="100000"/>
              </a:lnSpc>
              <a:spcBef>
                <a:spcPts val="30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УЧАСТНИКА ЦЕРЕМОНИИ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15781" y="5885484"/>
            <a:ext cx="1991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AAE24C"/>
                </a:solidFill>
                <a:latin typeface="Calibri"/>
                <a:cs typeface="Calibri"/>
              </a:rPr>
              <a:t>РЕЙТИНГ</a:t>
            </a:r>
            <a:r>
              <a:rPr sz="1800" spc="-60" dirty="0">
                <a:solidFill>
                  <a:srgbClr val="AAE2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AAE24C"/>
                </a:solidFill>
                <a:latin typeface="Calibri"/>
                <a:cs typeface="Calibri"/>
              </a:rPr>
              <a:t>РЕГИОНОВ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562344" y="3825239"/>
            <a:ext cx="146685" cy="259079"/>
          </a:xfrm>
          <a:custGeom>
            <a:avLst/>
            <a:gdLst/>
            <a:ahLst/>
            <a:cxnLst/>
            <a:rect l="l" t="t" r="r" b="b"/>
            <a:pathLst>
              <a:path w="146684" h="259079">
                <a:moveTo>
                  <a:pt x="73152" y="0"/>
                </a:moveTo>
                <a:lnTo>
                  <a:pt x="0" y="0"/>
                </a:lnTo>
                <a:lnTo>
                  <a:pt x="73152" y="129540"/>
                </a:lnTo>
                <a:lnTo>
                  <a:pt x="0" y="259080"/>
                </a:lnTo>
                <a:lnTo>
                  <a:pt x="73152" y="259080"/>
                </a:lnTo>
                <a:lnTo>
                  <a:pt x="146304" y="129540"/>
                </a:lnTo>
                <a:lnTo>
                  <a:pt x="73152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83680" y="2834639"/>
            <a:ext cx="147955" cy="259079"/>
          </a:xfrm>
          <a:custGeom>
            <a:avLst/>
            <a:gdLst/>
            <a:ahLst/>
            <a:cxnLst/>
            <a:rect l="l" t="t" r="r" b="b"/>
            <a:pathLst>
              <a:path w="147954" h="259080">
                <a:moveTo>
                  <a:pt x="73914" y="0"/>
                </a:moveTo>
                <a:lnTo>
                  <a:pt x="0" y="0"/>
                </a:lnTo>
                <a:lnTo>
                  <a:pt x="73914" y="129540"/>
                </a:lnTo>
                <a:lnTo>
                  <a:pt x="0" y="259080"/>
                </a:lnTo>
                <a:lnTo>
                  <a:pt x="73914" y="259080"/>
                </a:lnTo>
                <a:lnTo>
                  <a:pt x="147828" y="129540"/>
                </a:lnTo>
                <a:lnTo>
                  <a:pt x="73914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48628" y="1842515"/>
            <a:ext cx="147955" cy="260985"/>
          </a:xfrm>
          <a:custGeom>
            <a:avLst/>
            <a:gdLst/>
            <a:ahLst/>
            <a:cxnLst/>
            <a:rect l="l" t="t" r="r" b="b"/>
            <a:pathLst>
              <a:path w="147954" h="260985">
                <a:moveTo>
                  <a:pt x="73914" y="0"/>
                </a:moveTo>
                <a:lnTo>
                  <a:pt x="0" y="0"/>
                </a:lnTo>
                <a:lnTo>
                  <a:pt x="73914" y="130302"/>
                </a:lnTo>
                <a:lnTo>
                  <a:pt x="0" y="260604"/>
                </a:lnTo>
                <a:lnTo>
                  <a:pt x="73914" y="260604"/>
                </a:lnTo>
                <a:lnTo>
                  <a:pt x="147828" y="130302"/>
                </a:lnTo>
                <a:lnTo>
                  <a:pt x="73914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64855" algn="l"/>
              </a:tabLst>
            </a:pPr>
            <a:r>
              <a:rPr dirty="0"/>
              <a:t>ПОБЕДИТЕЛИ</a:t>
            </a:r>
            <a:r>
              <a:rPr spc="-4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ПРИЗЕРЫ</a:t>
            </a:r>
            <a:r>
              <a:rPr dirty="0"/>
              <a:t>	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283455" y="2741802"/>
            <a:ext cx="1631314" cy="402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85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ВОЗРАСТНАЯ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785"/>
              </a:lnSpc>
            </a:pPr>
            <a:r>
              <a:rPr sz="1500" dirty="0">
                <a:solidFill>
                  <a:srgbClr val="A8E24C"/>
                </a:solidFill>
                <a:latin typeface="Calibri"/>
                <a:cs typeface="Calibri"/>
              </a:rPr>
              <a:t>«СРЕДНЯЯ</a:t>
            </a:r>
            <a:r>
              <a:rPr sz="1500" spc="-85" dirty="0">
                <a:solidFill>
                  <a:srgbClr val="A8E24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A8E24C"/>
                </a:solidFill>
                <a:latin typeface="Calibri"/>
                <a:cs typeface="Calibri"/>
              </a:rPr>
              <a:t>ШКОЛА»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65167" y="3732022"/>
            <a:ext cx="1666239" cy="40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185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ВОЗРАСТНАЯ</a:t>
            </a:r>
            <a:r>
              <a:rPr sz="1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КАТЕГОРИЯ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785"/>
              </a:lnSpc>
            </a:pPr>
            <a:r>
              <a:rPr sz="1500" dirty="0">
                <a:solidFill>
                  <a:srgbClr val="A8E24C"/>
                </a:solidFill>
                <a:latin typeface="Calibri"/>
                <a:cs typeface="Calibri"/>
              </a:rPr>
              <a:t>«СТАРШАЯ</a:t>
            </a:r>
            <a:r>
              <a:rPr sz="1500" spc="-65" dirty="0">
                <a:solidFill>
                  <a:srgbClr val="A8E24C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A8E24C"/>
                </a:solidFill>
                <a:latin typeface="Calibri"/>
                <a:cs typeface="Calibri"/>
              </a:rPr>
              <a:t>ШКОЛА»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22903" y="4960620"/>
            <a:ext cx="181610" cy="1129665"/>
          </a:xfrm>
          <a:custGeom>
            <a:avLst/>
            <a:gdLst/>
            <a:ahLst/>
            <a:cxnLst/>
            <a:rect l="l" t="t" r="r" b="b"/>
            <a:pathLst>
              <a:path w="181610" h="1129664">
                <a:moveTo>
                  <a:pt x="46355" y="0"/>
                </a:moveTo>
                <a:lnTo>
                  <a:pt x="0" y="0"/>
                </a:lnTo>
                <a:lnTo>
                  <a:pt x="135001" y="564642"/>
                </a:lnTo>
                <a:lnTo>
                  <a:pt x="0" y="1129282"/>
                </a:lnTo>
                <a:lnTo>
                  <a:pt x="46355" y="1129282"/>
                </a:lnTo>
                <a:lnTo>
                  <a:pt x="181356" y="564642"/>
                </a:lnTo>
                <a:lnTo>
                  <a:pt x="46355" y="0"/>
                </a:lnTo>
                <a:close/>
              </a:path>
            </a:pathLst>
          </a:custGeom>
          <a:solidFill>
            <a:srgbClr val="97E4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5064" y="3627122"/>
            <a:ext cx="6726936" cy="271728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5788153"/>
            <a:ext cx="1696085" cy="1069975"/>
            <a:chOff x="0" y="5788153"/>
            <a:chExt cx="1696085" cy="10699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4" y="5943600"/>
              <a:ext cx="240789" cy="239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79782"/>
              <a:ext cx="1695577" cy="9782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88153"/>
              <a:ext cx="220979" cy="52272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64855" algn="l"/>
              </a:tabLst>
            </a:pPr>
            <a:r>
              <a:rPr dirty="0"/>
              <a:t>НОМИНАЦИИ</a:t>
            </a:r>
            <a:r>
              <a:rPr spc="-30" dirty="0"/>
              <a:t> </a:t>
            </a:r>
            <a:r>
              <a:rPr spc="-10" dirty="0"/>
              <a:t>КОНКУРСА</a:t>
            </a:r>
            <a:r>
              <a:rPr dirty="0"/>
              <a:t>	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550652" y="0"/>
            <a:ext cx="1641475" cy="1644650"/>
            <a:chOff x="10550652" y="0"/>
            <a:chExt cx="1641475" cy="164465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7768" y="0"/>
              <a:ext cx="1094229" cy="16443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50652" y="1074419"/>
              <a:ext cx="547112" cy="54559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pc="-25" dirty="0"/>
              <a:t>«Наука</a:t>
            </a:r>
            <a:r>
              <a:rPr spc="-60" dirty="0"/>
              <a:t> </a:t>
            </a:r>
            <a:r>
              <a:rPr dirty="0"/>
              <a:t>и</a:t>
            </a:r>
            <a:r>
              <a:rPr spc="-35" dirty="0"/>
              <a:t> будущее:</a:t>
            </a:r>
            <a:r>
              <a:rPr spc="-70" dirty="0"/>
              <a:t> </a:t>
            </a:r>
            <a:r>
              <a:rPr spc="-20" dirty="0"/>
              <a:t>без</a:t>
            </a:r>
            <a:r>
              <a:rPr spc="-60" dirty="0"/>
              <a:t> </a:t>
            </a:r>
            <a:r>
              <a:rPr spc="-10" dirty="0"/>
              <a:t>границ»</a:t>
            </a:r>
          </a:p>
          <a:p>
            <a:pPr marL="12700">
              <a:lnSpc>
                <a:spcPct val="100000"/>
              </a:lnSpc>
            </a:pP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партнер</a:t>
            </a:r>
            <a:r>
              <a:rPr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ГК</a:t>
            </a:r>
            <a:r>
              <a:rPr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«Росатом»</a:t>
            </a:r>
          </a:p>
          <a:p>
            <a:pPr marL="12700" marR="283845" indent="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pc="-35" dirty="0"/>
              <a:t>«Преодолевая</a:t>
            </a:r>
            <a:r>
              <a:rPr spc="-65" dirty="0"/>
              <a:t> </a:t>
            </a:r>
            <a:r>
              <a:rPr spc="-25" dirty="0"/>
              <a:t>законы</a:t>
            </a:r>
            <a:r>
              <a:rPr spc="-35" dirty="0"/>
              <a:t> </a:t>
            </a:r>
            <a:r>
              <a:rPr spc="-10" dirty="0"/>
              <a:t>физики»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партнер</a:t>
            </a:r>
            <a:r>
              <a:rPr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ПАО</a:t>
            </a:r>
            <a:r>
              <a:rPr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«Объединенная авиастроительная</a:t>
            </a:r>
            <a:r>
              <a:rPr b="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корпорация»</a:t>
            </a: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pc="-35" dirty="0"/>
              <a:t>«Естественные</a:t>
            </a:r>
            <a:r>
              <a:rPr spc="-40" dirty="0"/>
              <a:t> </a:t>
            </a:r>
            <a:r>
              <a:rPr spc="-10" dirty="0"/>
              <a:t>науки»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партнер</a:t>
            </a:r>
            <a:r>
              <a:rPr b="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«ОХК</a:t>
            </a:r>
            <a:r>
              <a:rPr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«Уралхим»</a:t>
            </a: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pc="-25" dirty="0"/>
              <a:t>«Новые</a:t>
            </a:r>
            <a:r>
              <a:rPr spc="-60" dirty="0"/>
              <a:t> </a:t>
            </a:r>
            <a:r>
              <a:rPr spc="-10" dirty="0"/>
              <a:t>материалы»</a:t>
            </a:r>
          </a:p>
          <a:p>
            <a:pPr marL="12700">
              <a:lnSpc>
                <a:spcPct val="100000"/>
              </a:lnSpc>
            </a:pP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партнер</a:t>
            </a:r>
            <a:r>
              <a:rPr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ПАО</a:t>
            </a:r>
            <a:r>
              <a:rPr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«Сибур»</a:t>
            </a: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pc="-35" dirty="0"/>
              <a:t>«Движение</a:t>
            </a:r>
            <a:r>
              <a:rPr spc="-65" dirty="0"/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spc="-10" dirty="0"/>
              <a:t>жизнь»</a:t>
            </a:r>
          </a:p>
          <a:p>
            <a:pPr marL="12700" marR="5080">
              <a:lnSpc>
                <a:spcPct val="100000"/>
              </a:lnSpc>
            </a:pP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партнер</a:t>
            </a:r>
            <a:r>
              <a:rPr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FFFF"/>
                </a:solidFill>
                <a:latin typeface="Calibri"/>
                <a:cs typeface="Calibri"/>
              </a:rPr>
              <a:t>АО</a:t>
            </a:r>
            <a:r>
              <a:rPr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«Объединённая двигателестроительная</a:t>
            </a:r>
            <a:r>
              <a:rPr b="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FFFF"/>
                </a:solidFill>
                <a:latin typeface="Calibri"/>
                <a:cs typeface="Calibri"/>
              </a:rPr>
              <a:t>корпорация»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12" name="object 12"/>
          <p:cNvSpPr txBox="1"/>
          <p:nvPr/>
        </p:nvSpPr>
        <p:spPr>
          <a:xfrm>
            <a:off x="6453632" y="1662429"/>
            <a:ext cx="462470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8E34D"/>
                </a:solidFill>
                <a:latin typeface="Calibri"/>
                <a:cs typeface="Calibri"/>
              </a:rPr>
              <a:t>ПРИЗЫ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Авторы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лучших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видеороликов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получат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ценные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призы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от партнеров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конкурса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среди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них:</a:t>
            </a:r>
            <a:endParaRPr sz="1800">
              <a:latin typeface="Calibri"/>
              <a:cs typeface="Calibri"/>
            </a:endParaRPr>
          </a:p>
          <a:p>
            <a:pPr marL="12700" marR="29337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электросамокаты,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техника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учебы,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экскурсии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уникальные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технологические предприятия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эксклюзивная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научная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литература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64855" algn="l"/>
              </a:tabLst>
            </a:pPr>
            <a:r>
              <a:rPr dirty="0"/>
              <a:t>МАРАФОН</a:t>
            </a:r>
            <a:r>
              <a:rPr spc="-210" dirty="0"/>
              <a:t> </a:t>
            </a:r>
            <a:r>
              <a:rPr spc="-10" dirty="0"/>
              <a:t>РЕГИОНОВ</a:t>
            </a:r>
            <a:r>
              <a:rPr dirty="0"/>
              <a:t>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788153"/>
            <a:ext cx="1696085" cy="1069975"/>
            <a:chOff x="0" y="5788153"/>
            <a:chExt cx="1696085" cy="1069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4" y="5943600"/>
              <a:ext cx="240789" cy="2392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9782"/>
              <a:ext cx="1695577" cy="9782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88153"/>
              <a:ext cx="220979" cy="52272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550652" y="0"/>
            <a:ext cx="1641475" cy="1644650"/>
            <a:chOff x="10550652" y="0"/>
            <a:chExt cx="1641475" cy="16446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97768" y="0"/>
              <a:ext cx="1094229" cy="16443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50652" y="1074419"/>
              <a:ext cx="547112" cy="54559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62077" y="2708909"/>
            <a:ext cx="42551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Марафон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регионов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«Знаешь?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Научи!»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формат,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котором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регионы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соревнуются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количестве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наиболее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активной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информационной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поддержке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СМИ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сетях.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1" name="object 11"/>
          <p:cNvSpPr txBox="1"/>
          <p:nvPr/>
        </p:nvSpPr>
        <p:spPr>
          <a:xfrm>
            <a:off x="6443853" y="2154682"/>
            <a:ext cx="46278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97E51E"/>
                </a:solidFill>
                <a:latin typeface="Calibri"/>
                <a:cs typeface="Calibri"/>
              </a:rPr>
              <a:t>КРИТЕРИИ </a:t>
            </a:r>
            <a:r>
              <a:rPr sz="1800" b="1" spc="-10" dirty="0">
                <a:solidFill>
                  <a:srgbClr val="97E51E"/>
                </a:solidFill>
                <a:latin typeface="Calibri"/>
                <a:cs typeface="Calibri"/>
              </a:rPr>
              <a:t>ОЦЕНКИ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наибольшее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конкурса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наибольшее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отправленных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видеороликов</a:t>
            </a:r>
            <a:endParaRPr sz="1800">
              <a:latin typeface="Calibri"/>
              <a:cs typeface="Calibri"/>
            </a:endParaRPr>
          </a:p>
          <a:p>
            <a:pPr marL="299085" marR="255904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наибольшее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количество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информационных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выходов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конкурсу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СМИ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соцсетях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182" y="604849"/>
            <a:ext cx="8943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85" dirty="0"/>
              <a:t> </a:t>
            </a:r>
            <a:r>
              <a:rPr dirty="0"/>
              <a:t>ЗНАНИЙ</a:t>
            </a:r>
            <a:r>
              <a:rPr spc="-85" dirty="0"/>
              <a:t> </a:t>
            </a:r>
            <a:r>
              <a:rPr dirty="0"/>
              <a:t>(ШКОЛЬНЫЙ</a:t>
            </a:r>
            <a:r>
              <a:rPr spc="-65" dirty="0"/>
              <a:t> </a:t>
            </a:r>
            <a:r>
              <a:rPr spc="-10" dirty="0"/>
              <a:t>МАРАФОН) 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6828" y="2"/>
            <a:ext cx="995169" cy="118414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5788153"/>
            <a:ext cx="1696085" cy="1069975"/>
            <a:chOff x="0" y="5788153"/>
            <a:chExt cx="1696085" cy="1069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4" y="5943600"/>
              <a:ext cx="240789" cy="2392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79782"/>
              <a:ext cx="1695577" cy="9782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88153"/>
              <a:ext cx="220979" cy="52272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26268" y="-1"/>
            <a:ext cx="545589" cy="2727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62077" y="1739010"/>
            <a:ext cx="422783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«Сфера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знаний»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специальная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номинация</a:t>
            </a:r>
            <a:endParaRPr sz="1800">
              <a:latin typeface="Calibri"/>
              <a:cs typeface="Calibri"/>
            </a:endParaRPr>
          </a:p>
          <a:p>
            <a:pPr marL="12700" marR="43942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школ,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участвующих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конкурсе.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Чтобы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побороться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победу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этой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номинации,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школы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должен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быть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свой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канал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Сферуме,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ее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ученики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должны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подать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заявки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конкурс.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65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Присоединиться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номинации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может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любое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учебное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заведение,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которое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является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частным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коммерческим,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школой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дополнительного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профессионального образования.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789673" y="1513966"/>
          <a:ext cx="5091430" cy="498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18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b="1" spc="-10" dirty="0">
                          <a:solidFill>
                            <a:srgbClr val="97E51E"/>
                          </a:solidFill>
                          <a:latin typeface="Verdana"/>
                          <a:cs typeface="Verdana"/>
                        </a:rPr>
                        <a:t>КРИТЕРИИ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b="1" spc="-10" dirty="0">
                          <a:solidFill>
                            <a:srgbClr val="97E51E"/>
                          </a:solidFill>
                          <a:latin typeface="Verdana"/>
                          <a:cs typeface="Verdana"/>
                        </a:rPr>
                        <a:t>БАЛЛЫ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1774189" marR="94615" indent="-830580">
                        <a:lnSpc>
                          <a:spcPct val="115399"/>
                        </a:lnSpc>
                        <a:spcBef>
                          <a:spcPts val="305"/>
                        </a:spcBef>
                      </a:pPr>
                      <a:r>
                        <a:rPr sz="13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Наличие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канала</a:t>
                      </a:r>
                      <a:r>
                        <a:rPr sz="13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образовательной </a:t>
                      </a:r>
                      <a:r>
                        <a:rPr sz="13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Сферуме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339">
                <a:tc>
                  <a:txBody>
                    <a:bodyPr/>
                    <a:lstStyle/>
                    <a:p>
                      <a:pPr marL="286385" marR="93980" indent="748030" algn="r">
                        <a:lnSpc>
                          <a:spcPct val="115100"/>
                        </a:lnSpc>
                        <a:spcBef>
                          <a:spcPts val="310"/>
                        </a:spcBef>
                      </a:pP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Регулярная</a:t>
                      </a:r>
                      <a:r>
                        <a:rPr sz="1300" spc="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публикация</a:t>
                      </a:r>
                      <a:r>
                        <a:rPr sz="1300" spc="1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300" spc="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канале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просветительских</a:t>
                      </a:r>
                      <a:r>
                        <a:rPr sz="1300" spc="3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материалов, </a:t>
                      </a:r>
                      <a:r>
                        <a:rPr sz="13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направленных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популяризацию</a:t>
                      </a:r>
                      <a:r>
                        <a:rPr sz="13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науки,</a:t>
                      </a:r>
                      <a:r>
                        <a:rPr sz="1300" spc="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том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числе</a:t>
                      </a:r>
                      <a:r>
                        <a:rPr sz="130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информации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исследованиях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обучающихся,</a:t>
                      </a:r>
                      <a:r>
                        <a:rPr sz="1300" spc="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ведение</a:t>
                      </a:r>
                      <a:r>
                        <a:rPr sz="1300" spc="1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специальных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просветительских</a:t>
                      </a:r>
                      <a:r>
                        <a:rPr sz="1300" spc="2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рубрик</a:t>
                      </a:r>
                      <a:r>
                        <a:rPr sz="1300" spc="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(от</a:t>
                      </a:r>
                      <a:r>
                        <a:rPr sz="1300" spc="1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sz="1300" spc="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постов</a:t>
                      </a:r>
                      <a:r>
                        <a:rPr sz="1300" spc="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неделю)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0444">
                <a:tc>
                  <a:txBody>
                    <a:bodyPr/>
                    <a:lstStyle/>
                    <a:p>
                      <a:pPr marL="216535" marR="94615" indent="276860" algn="r">
                        <a:lnSpc>
                          <a:spcPct val="115199"/>
                        </a:lnSpc>
                        <a:spcBef>
                          <a:spcPts val="310"/>
                        </a:spcBef>
                      </a:pPr>
                      <a:r>
                        <a:rPr sz="13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Использование</a:t>
                      </a:r>
                      <a:r>
                        <a:rPr sz="13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публикациях</a:t>
                      </a:r>
                      <a:r>
                        <a:rPr sz="1300" spc="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механик,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вовлекающих</a:t>
                      </a:r>
                      <a:r>
                        <a:rPr sz="1300" spc="2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аудиторию</a:t>
                      </a:r>
                      <a:r>
                        <a:rPr sz="1300" spc="1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(например,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проведение</a:t>
                      </a:r>
                      <a:r>
                        <a:rPr sz="1300" spc="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интерактивных</a:t>
                      </a:r>
                      <a:r>
                        <a:rPr sz="1300" spc="1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игр,</a:t>
                      </a:r>
                      <a:r>
                        <a:rPr sz="1300" spc="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викторин</a:t>
                      </a:r>
                      <a:r>
                        <a:rPr sz="1300" spc="1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опросов</a:t>
                      </a:r>
                      <a:r>
                        <a:rPr sz="13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sz="130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комментариях</a:t>
                      </a:r>
                      <a:r>
                        <a:rPr sz="130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под</a:t>
                      </a:r>
                      <a:r>
                        <a:rPr sz="130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постами)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300355" marR="94615" indent="523875" algn="r">
                        <a:lnSpc>
                          <a:spcPct val="115399"/>
                        </a:lnSpc>
                        <a:spcBef>
                          <a:spcPts val="310"/>
                        </a:spcBef>
                      </a:pPr>
                      <a:r>
                        <a:rPr sz="13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Подано</a:t>
                      </a:r>
                      <a:r>
                        <a:rPr sz="13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более</a:t>
                      </a:r>
                      <a:r>
                        <a:rPr sz="13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заявок</a:t>
                      </a:r>
                      <a:r>
                        <a:rPr sz="13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от</a:t>
                      </a:r>
                      <a:r>
                        <a:rPr sz="13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учащихся </a:t>
                      </a:r>
                      <a:r>
                        <a:rPr sz="13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образовательной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организации</a:t>
                      </a:r>
                      <a:r>
                        <a:rPr sz="1300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sz="1300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конкурс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R="946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«Знаешь?</a:t>
                      </a:r>
                      <a:r>
                        <a:rPr sz="1300" spc="1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Научи!»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30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Креативный</a:t>
                      </a:r>
                      <a:r>
                        <a:rPr sz="1300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подход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sz="1300" spc="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публикуемому</a:t>
                      </a:r>
                      <a:endParaRPr sz="1300">
                        <a:latin typeface="Tahoma"/>
                        <a:cs typeface="Tahoma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контенту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30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683766" y="6316776"/>
            <a:ext cx="2101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Инструкция,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школа ещё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зарегистрирована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Сферуме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8385" y="6300927"/>
            <a:ext cx="1411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Инструкция,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нет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канала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Сферуме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34767" y="5554979"/>
            <a:ext cx="630935" cy="6309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35067" y="5536693"/>
            <a:ext cx="647699" cy="6461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4988" y="1716023"/>
            <a:ext cx="423671" cy="4236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4988" y="2898648"/>
            <a:ext cx="423671" cy="4236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4988" y="4050794"/>
            <a:ext cx="423671" cy="4236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4988" y="5280659"/>
            <a:ext cx="423671" cy="4236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" y="1716023"/>
            <a:ext cx="423671" cy="4236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" y="2898648"/>
            <a:ext cx="423671" cy="4236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" y="4050794"/>
            <a:ext cx="423671" cy="4236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" y="5280659"/>
            <a:ext cx="423671" cy="4236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8182" y="604849"/>
            <a:ext cx="66332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19875" algn="l"/>
              </a:tabLst>
            </a:pPr>
            <a:r>
              <a:rPr dirty="0"/>
              <a:t>РЕЗУЛЬТАТЫ</a:t>
            </a:r>
            <a:r>
              <a:rPr spc="-114" dirty="0"/>
              <a:t> </a:t>
            </a:r>
            <a:r>
              <a:rPr dirty="0"/>
              <a:t>3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spc="-10" dirty="0"/>
              <a:t>СЕЗОНА</a:t>
            </a:r>
            <a:r>
              <a:rPr dirty="0"/>
              <a:t>	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02378" y="2801873"/>
            <a:ext cx="1612900" cy="84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dirty="0">
                <a:solidFill>
                  <a:srgbClr val="97E41B"/>
                </a:solidFill>
                <a:latin typeface="Calibri"/>
                <a:cs typeface="Calibri"/>
              </a:rPr>
              <a:t>36</a:t>
            </a:r>
            <a:r>
              <a:rPr sz="4000" spc="-100" dirty="0">
                <a:solidFill>
                  <a:srgbClr val="97E41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505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ПОСТОВ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СОЦСЕТЯХ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35054" y="591037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9106" y="5144819"/>
            <a:ext cx="92265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30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19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ПАРТНЕРОВ КОНКУРСА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9106" y="1578610"/>
            <a:ext cx="1169670" cy="84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dirty="0">
                <a:solidFill>
                  <a:srgbClr val="97E41B"/>
                </a:solidFill>
                <a:latin typeface="Calibri"/>
                <a:cs typeface="Calibri"/>
              </a:rPr>
              <a:t>8</a:t>
            </a:r>
            <a:r>
              <a:rPr sz="4000" spc="-100" dirty="0">
                <a:solidFill>
                  <a:srgbClr val="97E41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328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УЧАСТНИКОВ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9106" y="3921709"/>
            <a:ext cx="199707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20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УЧЕНИКОВ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ПОБЕДИТЕЛЕЙ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КОНКУРСА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2378" y="1578610"/>
            <a:ext cx="2313305" cy="84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dirty="0">
                <a:solidFill>
                  <a:srgbClr val="97E41B"/>
                </a:solidFill>
                <a:latin typeface="Calibri"/>
                <a:cs typeface="Calibri"/>
              </a:rPr>
              <a:t>10</a:t>
            </a:r>
            <a:r>
              <a:rPr sz="4000" spc="-100" dirty="0">
                <a:solidFill>
                  <a:srgbClr val="97E41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97E41B"/>
                </a:solidFill>
                <a:latin typeface="Calibri"/>
                <a:cs typeface="Calibri"/>
              </a:rPr>
              <a:t>930</a:t>
            </a:r>
            <a:r>
              <a:rPr sz="4000" spc="-100" dirty="0">
                <a:solidFill>
                  <a:srgbClr val="97E41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549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ПРОСМОТРОВ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ПУБЛИКАЦИЙ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9106" y="2801873"/>
            <a:ext cx="1668780" cy="84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dirty="0">
                <a:solidFill>
                  <a:srgbClr val="97E41B"/>
                </a:solidFill>
                <a:latin typeface="Calibri"/>
                <a:cs typeface="Calibri"/>
              </a:rPr>
              <a:t>2</a:t>
            </a:r>
            <a:r>
              <a:rPr sz="4000" spc="-100" dirty="0">
                <a:solidFill>
                  <a:srgbClr val="97E41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715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ПРИСЛАННЫХ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ВИДЕО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02378" y="5144819"/>
            <a:ext cx="936625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spc="-50" dirty="0">
                <a:solidFill>
                  <a:srgbClr val="97E41B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СПЕЦПРИЗА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02378" y="3921709"/>
            <a:ext cx="117030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800"/>
              </a:lnSpc>
              <a:spcBef>
                <a:spcPts val="95"/>
              </a:spcBef>
            </a:pPr>
            <a:r>
              <a:rPr sz="4000" dirty="0">
                <a:solidFill>
                  <a:srgbClr val="97E41B"/>
                </a:solidFill>
                <a:latin typeface="Calibri"/>
                <a:cs typeface="Calibri"/>
              </a:rPr>
              <a:t>2</a:t>
            </a:r>
            <a:r>
              <a:rPr sz="4000" spc="-100" dirty="0">
                <a:solidFill>
                  <a:srgbClr val="97E41B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97E41B"/>
                </a:solidFill>
                <a:latin typeface="Calibri"/>
                <a:cs typeface="Calibri"/>
              </a:rPr>
              <a:t>822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ПУБЛИКАЦИИ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СМИ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610855" y="464820"/>
            <a:ext cx="4581525" cy="6062980"/>
            <a:chOff x="7610855" y="464820"/>
            <a:chExt cx="4581525" cy="6062980"/>
          </a:xfrm>
        </p:grpSpPr>
        <p:sp>
          <p:nvSpPr>
            <p:cNvPr id="21" name="object 21"/>
            <p:cNvSpPr/>
            <p:nvPr/>
          </p:nvSpPr>
          <p:spPr>
            <a:xfrm>
              <a:off x="7610855" y="464820"/>
              <a:ext cx="4581525" cy="6062980"/>
            </a:xfrm>
            <a:custGeom>
              <a:avLst/>
              <a:gdLst/>
              <a:ahLst/>
              <a:cxnLst/>
              <a:rect l="l" t="t" r="r" b="b"/>
              <a:pathLst>
                <a:path w="4581525" h="6062980">
                  <a:moveTo>
                    <a:pt x="2999231" y="0"/>
                  </a:moveTo>
                  <a:lnTo>
                    <a:pt x="2951075" y="382"/>
                  </a:lnTo>
                  <a:lnTo>
                    <a:pt x="2903101" y="1527"/>
                  </a:lnTo>
                  <a:lnTo>
                    <a:pt x="2855316" y="3428"/>
                  </a:lnTo>
                  <a:lnTo>
                    <a:pt x="2807725" y="6079"/>
                  </a:lnTo>
                  <a:lnTo>
                    <a:pt x="2760334" y="9475"/>
                  </a:lnTo>
                  <a:lnTo>
                    <a:pt x="2713149" y="13609"/>
                  </a:lnTo>
                  <a:lnTo>
                    <a:pt x="2666176" y="18478"/>
                  </a:lnTo>
                  <a:lnTo>
                    <a:pt x="2619419" y="24073"/>
                  </a:lnTo>
                  <a:lnTo>
                    <a:pt x="2572885" y="30391"/>
                  </a:lnTo>
                  <a:lnTo>
                    <a:pt x="2526579" y="37424"/>
                  </a:lnTo>
                  <a:lnTo>
                    <a:pt x="2480507" y="45168"/>
                  </a:lnTo>
                  <a:lnTo>
                    <a:pt x="2434675" y="53617"/>
                  </a:lnTo>
                  <a:lnTo>
                    <a:pt x="2389088" y="62765"/>
                  </a:lnTo>
                  <a:lnTo>
                    <a:pt x="2343752" y="72606"/>
                  </a:lnTo>
                  <a:lnTo>
                    <a:pt x="2298672" y="83134"/>
                  </a:lnTo>
                  <a:lnTo>
                    <a:pt x="2253854" y="94345"/>
                  </a:lnTo>
                  <a:lnTo>
                    <a:pt x="2209304" y="106231"/>
                  </a:lnTo>
                  <a:lnTo>
                    <a:pt x="2165028" y="118788"/>
                  </a:lnTo>
                  <a:lnTo>
                    <a:pt x="2121031" y="132010"/>
                  </a:lnTo>
                  <a:lnTo>
                    <a:pt x="2077319" y="145891"/>
                  </a:lnTo>
                  <a:lnTo>
                    <a:pt x="2033897" y="160425"/>
                  </a:lnTo>
                  <a:lnTo>
                    <a:pt x="1990771" y="175606"/>
                  </a:lnTo>
                  <a:lnTo>
                    <a:pt x="1947947" y="191430"/>
                  </a:lnTo>
                  <a:lnTo>
                    <a:pt x="1905430" y="207890"/>
                  </a:lnTo>
                  <a:lnTo>
                    <a:pt x="1863226" y="224980"/>
                  </a:lnTo>
                  <a:lnTo>
                    <a:pt x="1821341" y="242695"/>
                  </a:lnTo>
                  <a:lnTo>
                    <a:pt x="1779780" y="261029"/>
                  </a:lnTo>
                  <a:lnTo>
                    <a:pt x="1738549" y="279976"/>
                  </a:lnTo>
                  <a:lnTo>
                    <a:pt x="1697654" y="299531"/>
                  </a:lnTo>
                  <a:lnTo>
                    <a:pt x="1657100" y="319688"/>
                  </a:lnTo>
                  <a:lnTo>
                    <a:pt x="1616893" y="340441"/>
                  </a:lnTo>
                  <a:lnTo>
                    <a:pt x="1577039" y="361784"/>
                  </a:lnTo>
                  <a:lnTo>
                    <a:pt x="1537542" y="383713"/>
                  </a:lnTo>
                  <a:lnTo>
                    <a:pt x="1498410" y="406220"/>
                  </a:lnTo>
                  <a:lnTo>
                    <a:pt x="1459647" y="429301"/>
                  </a:lnTo>
                  <a:lnTo>
                    <a:pt x="1421260" y="452949"/>
                  </a:lnTo>
                  <a:lnTo>
                    <a:pt x="1383253" y="477159"/>
                  </a:lnTo>
                  <a:lnTo>
                    <a:pt x="1345633" y="501926"/>
                  </a:lnTo>
                  <a:lnTo>
                    <a:pt x="1308404" y="527243"/>
                  </a:lnTo>
                  <a:lnTo>
                    <a:pt x="1271574" y="553104"/>
                  </a:lnTo>
                  <a:lnTo>
                    <a:pt x="1235147" y="579505"/>
                  </a:lnTo>
                  <a:lnTo>
                    <a:pt x="1199129" y="606440"/>
                  </a:lnTo>
                  <a:lnTo>
                    <a:pt x="1163526" y="633901"/>
                  </a:lnTo>
                  <a:lnTo>
                    <a:pt x="1128343" y="661885"/>
                  </a:lnTo>
                  <a:lnTo>
                    <a:pt x="1093587" y="690385"/>
                  </a:lnTo>
                  <a:lnTo>
                    <a:pt x="1059261" y="719396"/>
                  </a:lnTo>
                  <a:lnTo>
                    <a:pt x="1025374" y="748911"/>
                  </a:lnTo>
                  <a:lnTo>
                    <a:pt x="991929" y="778926"/>
                  </a:lnTo>
                  <a:lnTo>
                    <a:pt x="958933" y="809434"/>
                  </a:lnTo>
                  <a:lnTo>
                    <a:pt x="926391" y="840429"/>
                  </a:lnTo>
                  <a:lnTo>
                    <a:pt x="894309" y="871907"/>
                  </a:lnTo>
                  <a:lnTo>
                    <a:pt x="862693" y="903861"/>
                  </a:lnTo>
                  <a:lnTo>
                    <a:pt x="831548" y="936285"/>
                  </a:lnTo>
                  <a:lnTo>
                    <a:pt x="800880" y="969174"/>
                  </a:lnTo>
                  <a:lnTo>
                    <a:pt x="770694" y="1002523"/>
                  </a:lnTo>
                  <a:lnTo>
                    <a:pt x="740997" y="1036324"/>
                  </a:lnTo>
                  <a:lnTo>
                    <a:pt x="711793" y="1070574"/>
                  </a:lnTo>
                  <a:lnTo>
                    <a:pt x="683089" y="1105265"/>
                  </a:lnTo>
                  <a:lnTo>
                    <a:pt x="654890" y="1140393"/>
                  </a:lnTo>
                  <a:lnTo>
                    <a:pt x="627202" y="1175951"/>
                  </a:lnTo>
                  <a:lnTo>
                    <a:pt x="600030" y="1211935"/>
                  </a:lnTo>
                  <a:lnTo>
                    <a:pt x="573380" y="1248337"/>
                  </a:lnTo>
                  <a:lnTo>
                    <a:pt x="547259" y="1285153"/>
                  </a:lnTo>
                  <a:lnTo>
                    <a:pt x="521670" y="1322376"/>
                  </a:lnTo>
                  <a:lnTo>
                    <a:pt x="496621" y="1360001"/>
                  </a:lnTo>
                  <a:lnTo>
                    <a:pt x="472116" y="1398023"/>
                  </a:lnTo>
                  <a:lnTo>
                    <a:pt x="448161" y="1436436"/>
                  </a:lnTo>
                  <a:lnTo>
                    <a:pt x="424763" y="1475233"/>
                  </a:lnTo>
                  <a:lnTo>
                    <a:pt x="401926" y="1514409"/>
                  </a:lnTo>
                  <a:lnTo>
                    <a:pt x="379657" y="1553959"/>
                  </a:lnTo>
                  <a:lnTo>
                    <a:pt x="357960" y="1593877"/>
                  </a:lnTo>
                  <a:lnTo>
                    <a:pt x="336842" y="1634156"/>
                  </a:lnTo>
                  <a:lnTo>
                    <a:pt x="316309" y="1674792"/>
                  </a:lnTo>
                  <a:lnTo>
                    <a:pt x="296365" y="1715779"/>
                  </a:lnTo>
                  <a:lnTo>
                    <a:pt x="277016" y="1757111"/>
                  </a:lnTo>
                  <a:lnTo>
                    <a:pt x="258269" y="1798781"/>
                  </a:lnTo>
                  <a:lnTo>
                    <a:pt x="240129" y="1840785"/>
                  </a:lnTo>
                  <a:lnTo>
                    <a:pt x="222602" y="1883117"/>
                  </a:lnTo>
                  <a:lnTo>
                    <a:pt x="205692" y="1925771"/>
                  </a:lnTo>
                  <a:lnTo>
                    <a:pt x="189406" y="1968742"/>
                  </a:lnTo>
                  <a:lnTo>
                    <a:pt x="173750" y="2012023"/>
                  </a:lnTo>
                  <a:lnTo>
                    <a:pt x="158729" y="2055609"/>
                  </a:lnTo>
                  <a:lnTo>
                    <a:pt x="144348" y="2099494"/>
                  </a:lnTo>
                  <a:lnTo>
                    <a:pt x="130614" y="2143672"/>
                  </a:lnTo>
                  <a:lnTo>
                    <a:pt x="117532" y="2188139"/>
                  </a:lnTo>
                  <a:lnTo>
                    <a:pt x="105108" y="2232887"/>
                  </a:lnTo>
                  <a:lnTo>
                    <a:pt x="93347" y="2277912"/>
                  </a:lnTo>
                  <a:lnTo>
                    <a:pt x="82255" y="2323208"/>
                  </a:lnTo>
                  <a:lnTo>
                    <a:pt x="71838" y="2368768"/>
                  </a:lnTo>
                  <a:lnTo>
                    <a:pt x="62101" y="2414588"/>
                  </a:lnTo>
                  <a:lnTo>
                    <a:pt x="53050" y="2460661"/>
                  </a:lnTo>
                  <a:lnTo>
                    <a:pt x="44691" y="2506982"/>
                  </a:lnTo>
                  <a:lnTo>
                    <a:pt x="37028" y="2553545"/>
                  </a:lnTo>
                  <a:lnTo>
                    <a:pt x="30069" y="2600345"/>
                  </a:lnTo>
                  <a:lnTo>
                    <a:pt x="23819" y="2647375"/>
                  </a:lnTo>
                  <a:lnTo>
                    <a:pt x="18282" y="2694630"/>
                  </a:lnTo>
                  <a:lnTo>
                    <a:pt x="13466" y="2742104"/>
                  </a:lnTo>
                  <a:lnTo>
                    <a:pt x="9374" y="2789792"/>
                  </a:lnTo>
                  <a:lnTo>
                    <a:pt x="6015" y="2837688"/>
                  </a:lnTo>
                  <a:lnTo>
                    <a:pt x="3391" y="2885786"/>
                  </a:lnTo>
                  <a:lnTo>
                    <a:pt x="1511" y="2934080"/>
                  </a:lnTo>
                  <a:lnTo>
                    <a:pt x="378" y="2982565"/>
                  </a:lnTo>
                  <a:lnTo>
                    <a:pt x="0" y="3031235"/>
                  </a:lnTo>
                  <a:lnTo>
                    <a:pt x="378" y="3079905"/>
                  </a:lnTo>
                  <a:lnTo>
                    <a:pt x="1511" y="3128390"/>
                  </a:lnTo>
                  <a:lnTo>
                    <a:pt x="3391" y="3176685"/>
                  </a:lnTo>
                  <a:lnTo>
                    <a:pt x="6015" y="3224783"/>
                  </a:lnTo>
                  <a:lnTo>
                    <a:pt x="9374" y="3272678"/>
                  </a:lnTo>
                  <a:lnTo>
                    <a:pt x="13466" y="3320366"/>
                  </a:lnTo>
                  <a:lnTo>
                    <a:pt x="18282" y="3367841"/>
                  </a:lnTo>
                  <a:lnTo>
                    <a:pt x="23819" y="3415096"/>
                  </a:lnTo>
                  <a:lnTo>
                    <a:pt x="30069" y="3462126"/>
                  </a:lnTo>
                  <a:lnTo>
                    <a:pt x="37028" y="3508926"/>
                  </a:lnTo>
                  <a:lnTo>
                    <a:pt x="44691" y="3555489"/>
                  </a:lnTo>
                  <a:lnTo>
                    <a:pt x="53050" y="3601810"/>
                  </a:lnTo>
                  <a:lnTo>
                    <a:pt x="62101" y="3647883"/>
                  </a:lnTo>
                  <a:lnTo>
                    <a:pt x="71838" y="3693703"/>
                  </a:lnTo>
                  <a:lnTo>
                    <a:pt x="82255" y="3739263"/>
                  </a:lnTo>
                  <a:lnTo>
                    <a:pt x="93347" y="3784559"/>
                  </a:lnTo>
                  <a:lnTo>
                    <a:pt x="105108" y="3829584"/>
                  </a:lnTo>
                  <a:lnTo>
                    <a:pt x="117532" y="3874332"/>
                  </a:lnTo>
                  <a:lnTo>
                    <a:pt x="130614" y="3918799"/>
                  </a:lnTo>
                  <a:lnTo>
                    <a:pt x="144348" y="3962977"/>
                  </a:lnTo>
                  <a:lnTo>
                    <a:pt x="158729" y="4006862"/>
                  </a:lnTo>
                  <a:lnTo>
                    <a:pt x="173750" y="4050448"/>
                  </a:lnTo>
                  <a:lnTo>
                    <a:pt x="189406" y="4093729"/>
                  </a:lnTo>
                  <a:lnTo>
                    <a:pt x="205692" y="4136700"/>
                  </a:lnTo>
                  <a:lnTo>
                    <a:pt x="222602" y="4179354"/>
                  </a:lnTo>
                  <a:lnTo>
                    <a:pt x="240129" y="4221686"/>
                  </a:lnTo>
                  <a:lnTo>
                    <a:pt x="258269" y="4263690"/>
                  </a:lnTo>
                  <a:lnTo>
                    <a:pt x="277016" y="4305360"/>
                  </a:lnTo>
                  <a:lnTo>
                    <a:pt x="296365" y="4346692"/>
                  </a:lnTo>
                  <a:lnTo>
                    <a:pt x="316309" y="4387679"/>
                  </a:lnTo>
                  <a:lnTo>
                    <a:pt x="336842" y="4428315"/>
                  </a:lnTo>
                  <a:lnTo>
                    <a:pt x="357960" y="4468594"/>
                  </a:lnTo>
                  <a:lnTo>
                    <a:pt x="379657" y="4508512"/>
                  </a:lnTo>
                  <a:lnTo>
                    <a:pt x="401926" y="4548062"/>
                  </a:lnTo>
                  <a:lnTo>
                    <a:pt x="424763" y="4587238"/>
                  </a:lnTo>
                  <a:lnTo>
                    <a:pt x="448161" y="4626036"/>
                  </a:lnTo>
                  <a:lnTo>
                    <a:pt x="472116" y="4664448"/>
                  </a:lnTo>
                  <a:lnTo>
                    <a:pt x="496621" y="4702470"/>
                  </a:lnTo>
                  <a:lnTo>
                    <a:pt x="521670" y="4740095"/>
                  </a:lnTo>
                  <a:lnTo>
                    <a:pt x="547259" y="4777319"/>
                  </a:lnTo>
                  <a:lnTo>
                    <a:pt x="573380" y="4814135"/>
                  </a:lnTo>
                  <a:lnTo>
                    <a:pt x="600030" y="4850537"/>
                  </a:lnTo>
                  <a:lnTo>
                    <a:pt x="627202" y="4886520"/>
                  </a:lnTo>
                  <a:lnTo>
                    <a:pt x="654890" y="4922079"/>
                  </a:lnTo>
                  <a:lnTo>
                    <a:pt x="683089" y="4957206"/>
                  </a:lnTo>
                  <a:lnTo>
                    <a:pt x="711793" y="4991898"/>
                  </a:lnTo>
                  <a:lnTo>
                    <a:pt x="740997" y="5026147"/>
                  </a:lnTo>
                  <a:lnTo>
                    <a:pt x="770694" y="5059949"/>
                  </a:lnTo>
                  <a:lnTo>
                    <a:pt x="800880" y="5093297"/>
                  </a:lnTo>
                  <a:lnTo>
                    <a:pt x="831548" y="5126187"/>
                  </a:lnTo>
                  <a:lnTo>
                    <a:pt x="862693" y="5158611"/>
                  </a:lnTo>
                  <a:lnTo>
                    <a:pt x="894309" y="5190565"/>
                  </a:lnTo>
                  <a:lnTo>
                    <a:pt x="926391" y="5222043"/>
                  </a:lnTo>
                  <a:lnTo>
                    <a:pt x="958933" y="5253038"/>
                  </a:lnTo>
                  <a:lnTo>
                    <a:pt x="991929" y="5283546"/>
                  </a:lnTo>
                  <a:lnTo>
                    <a:pt x="1025374" y="5313561"/>
                  </a:lnTo>
                  <a:lnTo>
                    <a:pt x="1059261" y="5343076"/>
                  </a:lnTo>
                  <a:lnTo>
                    <a:pt x="1093587" y="5372087"/>
                  </a:lnTo>
                  <a:lnTo>
                    <a:pt x="1128343" y="5400587"/>
                  </a:lnTo>
                  <a:lnTo>
                    <a:pt x="1163526" y="5428571"/>
                  </a:lnTo>
                  <a:lnTo>
                    <a:pt x="1199129" y="5456033"/>
                  </a:lnTo>
                  <a:lnTo>
                    <a:pt x="1235147" y="5482967"/>
                  </a:lnTo>
                  <a:lnTo>
                    <a:pt x="1271574" y="5509368"/>
                  </a:lnTo>
                  <a:lnTo>
                    <a:pt x="1308404" y="5535230"/>
                  </a:lnTo>
                  <a:lnTo>
                    <a:pt x="1345633" y="5560547"/>
                  </a:lnTo>
                  <a:lnTo>
                    <a:pt x="1383253" y="5585313"/>
                  </a:lnTo>
                  <a:lnTo>
                    <a:pt x="1421260" y="5609523"/>
                  </a:lnTo>
                  <a:lnTo>
                    <a:pt x="1459647" y="5633172"/>
                  </a:lnTo>
                  <a:lnTo>
                    <a:pt x="1498410" y="5656252"/>
                  </a:lnTo>
                  <a:lnTo>
                    <a:pt x="1537542" y="5678760"/>
                  </a:lnTo>
                  <a:lnTo>
                    <a:pt x="1577039" y="5700688"/>
                  </a:lnTo>
                  <a:lnTo>
                    <a:pt x="1616893" y="5722032"/>
                  </a:lnTo>
                  <a:lnTo>
                    <a:pt x="1657100" y="5742785"/>
                  </a:lnTo>
                  <a:lnTo>
                    <a:pt x="1697654" y="5762942"/>
                  </a:lnTo>
                  <a:lnTo>
                    <a:pt x="1738549" y="5782497"/>
                  </a:lnTo>
                  <a:lnTo>
                    <a:pt x="1779780" y="5801444"/>
                  </a:lnTo>
                  <a:lnTo>
                    <a:pt x="1821341" y="5819778"/>
                  </a:lnTo>
                  <a:lnTo>
                    <a:pt x="1863226" y="5837493"/>
                  </a:lnTo>
                  <a:lnTo>
                    <a:pt x="1905430" y="5854583"/>
                  </a:lnTo>
                  <a:lnTo>
                    <a:pt x="1947947" y="5871043"/>
                  </a:lnTo>
                  <a:lnTo>
                    <a:pt x="1990771" y="5886866"/>
                  </a:lnTo>
                  <a:lnTo>
                    <a:pt x="2033897" y="5902048"/>
                  </a:lnTo>
                  <a:lnTo>
                    <a:pt x="2077319" y="5916582"/>
                  </a:lnTo>
                  <a:lnTo>
                    <a:pt x="2121031" y="5930463"/>
                  </a:lnTo>
                  <a:lnTo>
                    <a:pt x="2165028" y="5943685"/>
                  </a:lnTo>
                  <a:lnTo>
                    <a:pt x="2209304" y="5956242"/>
                  </a:lnTo>
                  <a:lnTo>
                    <a:pt x="2253854" y="5968128"/>
                  </a:lnTo>
                  <a:lnTo>
                    <a:pt x="2298672" y="5979339"/>
                  </a:lnTo>
                  <a:lnTo>
                    <a:pt x="2343752" y="5989867"/>
                  </a:lnTo>
                  <a:lnTo>
                    <a:pt x="2389088" y="5999708"/>
                  </a:lnTo>
                  <a:lnTo>
                    <a:pt x="2434675" y="6008856"/>
                  </a:lnTo>
                  <a:lnTo>
                    <a:pt x="2480507" y="6017305"/>
                  </a:lnTo>
                  <a:lnTo>
                    <a:pt x="2526579" y="6025049"/>
                  </a:lnTo>
                  <a:lnTo>
                    <a:pt x="2572885" y="6032083"/>
                  </a:lnTo>
                  <a:lnTo>
                    <a:pt x="2619419" y="6038400"/>
                  </a:lnTo>
                  <a:lnTo>
                    <a:pt x="2666176" y="6043996"/>
                  </a:lnTo>
                  <a:lnTo>
                    <a:pt x="2713149" y="6048864"/>
                  </a:lnTo>
                  <a:lnTo>
                    <a:pt x="2760334" y="6052998"/>
                  </a:lnTo>
                  <a:lnTo>
                    <a:pt x="2807725" y="6056394"/>
                  </a:lnTo>
                  <a:lnTo>
                    <a:pt x="2855316" y="6059045"/>
                  </a:lnTo>
                  <a:lnTo>
                    <a:pt x="2903101" y="6060946"/>
                  </a:lnTo>
                  <a:lnTo>
                    <a:pt x="2951075" y="6062091"/>
                  </a:lnTo>
                  <a:lnTo>
                    <a:pt x="2999231" y="6062474"/>
                  </a:lnTo>
                  <a:lnTo>
                    <a:pt x="3047388" y="6062091"/>
                  </a:lnTo>
                  <a:lnTo>
                    <a:pt x="3095362" y="6060946"/>
                  </a:lnTo>
                  <a:lnTo>
                    <a:pt x="3143147" y="6059045"/>
                  </a:lnTo>
                  <a:lnTo>
                    <a:pt x="3190737" y="6056394"/>
                  </a:lnTo>
                  <a:lnTo>
                    <a:pt x="3238128" y="6052998"/>
                  </a:lnTo>
                  <a:lnTo>
                    <a:pt x="3285313" y="6048864"/>
                  </a:lnTo>
                  <a:lnTo>
                    <a:pt x="3332287" y="6043996"/>
                  </a:lnTo>
                  <a:lnTo>
                    <a:pt x="3379043" y="6038400"/>
                  </a:lnTo>
                  <a:lnTo>
                    <a:pt x="3425578" y="6032083"/>
                  </a:lnTo>
                  <a:lnTo>
                    <a:pt x="3471883" y="6025049"/>
                  </a:lnTo>
                  <a:lnTo>
                    <a:pt x="3517955" y="6017305"/>
                  </a:lnTo>
                  <a:lnTo>
                    <a:pt x="3563788" y="6008856"/>
                  </a:lnTo>
                  <a:lnTo>
                    <a:pt x="3609375" y="5999708"/>
                  </a:lnTo>
                  <a:lnTo>
                    <a:pt x="3654711" y="5989867"/>
                  </a:lnTo>
                  <a:lnTo>
                    <a:pt x="3699791" y="5979339"/>
                  </a:lnTo>
                  <a:lnTo>
                    <a:pt x="3744608" y="5968128"/>
                  </a:lnTo>
                  <a:lnTo>
                    <a:pt x="3789158" y="5956242"/>
                  </a:lnTo>
                  <a:lnTo>
                    <a:pt x="3833434" y="5943685"/>
                  </a:lnTo>
                  <a:lnTo>
                    <a:pt x="3877432" y="5930463"/>
                  </a:lnTo>
                  <a:lnTo>
                    <a:pt x="3921144" y="5916582"/>
                  </a:lnTo>
                  <a:lnTo>
                    <a:pt x="3964566" y="5902048"/>
                  </a:lnTo>
                  <a:lnTo>
                    <a:pt x="4007692" y="5886866"/>
                  </a:lnTo>
                  <a:lnTo>
                    <a:pt x="4050516" y="5871043"/>
                  </a:lnTo>
                  <a:lnTo>
                    <a:pt x="4093033" y="5854583"/>
                  </a:lnTo>
                  <a:lnTo>
                    <a:pt x="4135237" y="5837493"/>
                  </a:lnTo>
                  <a:lnTo>
                    <a:pt x="4177122" y="5819778"/>
                  </a:lnTo>
                  <a:lnTo>
                    <a:pt x="4218683" y="5801444"/>
                  </a:lnTo>
                  <a:lnTo>
                    <a:pt x="4259913" y="5782497"/>
                  </a:lnTo>
                  <a:lnTo>
                    <a:pt x="4300809" y="5762942"/>
                  </a:lnTo>
                  <a:lnTo>
                    <a:pt x="4341363" y="5742785"/>
                  </a:lnTo>
                  <a:lnTo>
                    <a:pt x="4381570" y="5722032"/>
                  </a:lnTo>
                  <a:lnTo>
                    <a:pt x="4421424" y="5700688"/>
                  </a:lnTo>
                  <a:lnTo>
                    <a:pt x="4460920" y="5678760"/>
                  </a:lnTo>
                  <a:lnTo>
                    <a:pt x="4500052" y="5656252"/>
                  </a:lnTo>
                  <a:lnTo>
                    <a:pt x="4538815" y="5633172"/>
                  </a:lnTo>
                  <a:lnTo>
                    <a:pt x="4577203" y="5609523"/>
                  </a:lnTo>
                  <a:lnTo>
                    <a:pt x="4581143" y="5607014"/>
                  </a:lnTo>
                  <a:lnTo>
                    <a:pt x="4581143" y="455459"/>
                  </a:lnTo>
                  <a:lnTo>
                    <a:pt x="4538815" y="429301"/>
                  </a:lnTo>
                  <a:lnTo>
                    <a:pt x="4500052" y="406220"/>
                  </a:lnTo>
                  <a:lnTo>
                    <a:pt x="4460920" y="383713"/>
                  </a:lnTo>
                  <a:lnTo>
                    <a:pt x="4421424" y="361784"/>
                  </a:lnTo>
                  <a:lnTo>
                    <a:pt x="4381570" y="340441"/>
                  </a:lnTo>
                  <a:lnTo>
                    <a:pt x="4341363" y="319688"/>
                  </a:lnTo>
                  <a:lnTo>
                    <a:pt x="4300809" y="299531"/>
                  </a:lnTo>
                  <a:lnTo>
                    <a:pt x="4259913" y="279976"/>
                  </a:lnTo>
                  <a:lnTo>
                    <a:pt x="4218683" y="261029"/>
                  </a:lnTo>
                  <a:lnTo>
                    <a:pt x="4177122" y="242695"/>
                  </a:lnTo>
                  <a:lnTo>
                    <a:pt x="4135237" y="224980"/>
                  </a:lnTo>
                  <a:lnTo>
                    <a:pt x="4093033" y="207890"/>
                  </a:lnTo>
                  <a:lnTo>
                    <a:pt x="4050516" y="191430"/>
                  </a:lnTo>
                  <a:lnTo>
                    <a:pt x="4007692" y="175606"/>
                  </a:lnTo>
                  <a:lnTo>
                    <a:pt x="3964566" y="160425"/>
                  </a:lnTo>
                  <a:lnTo>
                    <a:pt x="3921144" y="145891"/>
                  </a:lnTo>
                  <a:lnTo>
                    <a:pt x="3877432" y="132010"/>
                  </a:lnTo>
                  <a:lnTo>
                    <a:pt x="3833434" y="118788"/>
                  </a:lnTo>
                  <a:lnTo>
                    <a:pt x="3789158" y="106231"/>
                  </a:lnTo>
                  <a:lnTo>
                    <a:pt x="3744608" y="94345"/>
                  </a:lnTo>
                  <a:lnTo>
                    <a:pt x="3699791" y="83134"/>
                  </a:lnTo>
                  <a:lnTo>
                    <a:pt x="3654711" y="72606"/>
                  </a:lnTo>
                  <a:lnTo>
                    <a:pt x="3609375" y="62765"/>
                  </a:lnTo>
                  <a:lnTo>
                    <a:pt x="3563788" y="53617"/>
                  </a:lnTo>
                  <a:lnTo>
                    <a:pt x="3517955" y="45168"/>
                  </a:lnTo>
                  <a:lnTo>
                    <a:pt x="3471883" y="37424"/>
                  </a:lnTo>
                  <a:lnTo>
                    <a:pt x="3425578" y="30391"/>
                  </a:lnTo>
                  <a:lnTo>
                    <a:pt x="3379043" y="24073"/>
                  </a:lnTo>
                  <a:lnTo>
                    <a:pt x="3332287" y="18478"/>
                  </a:lnTo>
                  <a:lnTo>
                    <a:pt x="3285313" y="13609"/>
                  </a:lnTo>
                  <a:lnTo>
                    <a:pt x="3238128" y="9475"/>
                  </a:lnTo>
                  <a:lnTo>
                    <a:pt x="3190737" y="6079"/>
                  </a:lnTo>
                  <a:lnTo>
                    <a:pt x="3143147" y="3428"/>
                  </a:lnTo>
                  <a:lnTo>
                    <a:pt x="3095362" y="1527"/>
                  </a:lnTo>
                  <a:lnTo>
                    <a:pt x="3047388" y="382"/>
                  </a:lnTo>
                  <a:lnTo>
                    <a:pt x="2999231" y="0"/>
                  </a:lnTo>
                  <a:close/>
                </a:path>
              </a:pathLst>
            </a:custGeom>
            <a:solidFill>
              <a:srgbClr val="97E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8204" y="579119"/>
              <a:ext cx="4463795" cy="5832345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2627" y="0"/>
            <a:ext cx="1179830" cy="946150"/>
          </a:xfrm>
          <a:custGeom>
            <a:avLst/>
            <a:gdLst/>
            <a:ahLst/>
            <a:cxnLst/>
            <a:rect l="l" t="t" r="r" b="b"/>
            <a:pathLst>
              <a:path w="1179829" h="946150">
                <a:moveTo>
                  <a:pt x="313148" y="0"/>
                </a:moveTo>
                <a:lnTo>
                  <a:pt x="0" y="0"/>
                </a:lnTo>
                <a:lnTo>
                  <a:pt x="17575" y="37845"/>
                </a:lnTo>
                <a:lnTo>
                  <a:pt x="37768" y="78231"/>
                </a:lnTo>
                <a:lnTo>
                  <a:pt x="58977" y="117982"/>
                </a:lnTo>
                <a:lnTo>
                  <a:pt x="81202" y="157098"/>
                </a:lnTo>
                <a:lnTo>
                  <a:pt x="104443" y="195579"/>
                </a:lnTo>
                <a:lnTo>
                  <a:pt x="128700" y="233425"/>
                </a:lnTo>
                <a:lnTo>
                  <a:pt x="153846" y="270509"/>
                </a:lnTo>
                <a:lnTo>
                  <a:pt x="180008" y="306831"/>
                </a:lnTo>
                <a:lnTo>
                  <a:pt x="207186" y="342391"/>
                </a:lnTo>
                <a:lnTo>
                  <a:pt x="235253" y="377316"/>
                </a:lnTo>
                <a:lnTo>
                  <a:pt x="264209" y="411352"/>
                </a:lnTo>
                <a:lnTo>
                  <a:pt x="294054" y="444626"/>
                </a:lnTo>
                <a:lnTo>
                  <a:pt x="324788" y="477011"/>
                </a:lnTo>
                <a:lnTo>
                  <a:pt x="356411" y="508634"/>
                </a:lnTo>
                <a:lnTo>
                  <a:pt x="388796" y="539495"/>
                </a:lnTo>
                <a:lnTo>
                  <a:pt x="422070" y="569340"/>
                </a:lnTo>
                <a:lnTo>
                  <a:pt x="456106" y="598296"/>
                </a:lnTo>
                <a:lnTo>
                  <a:pt x="490904" y="626363"/>
                </a:lnTo>
                <a:lnTo>
                  <a:pt x="526464" y="653541"/>
                </a:lnTo>
                <a:lnTo>
                  <a:pt x="562786" y="679830"/>
                </a:lnTo>
                <a:lnTo>
                  <a:pt x="599743" y="705103"/>
                </a:lnTo>
                <a:lnTo>
                  <a:pt x="637462" y="729360"/>
                </a:lnTo>
                <a:lnTo>
                  <a:pt x="675943" y="752601"/>
                </a:lnTo>
                <a:lnTo>
                  <a:pt x="715059" y="774826"/>
                </a:lnTo>
                <a:lnTo>
                  <a:pt x="754810" y="796035"/>
                </a:lnTo>
                <a:lnTo>
                  <a:pt x="795196" y="816228"/>
                </a:lnTo>
                <a:lnTo>
                  <a:pt x="836217" y="835278"/>
                </a:lnTo>
                <a:lnTo>
                  <a:pt x="877746" y="853185"/>
                </a:lnTo>
                <a:lnTo>
                  <a:pt x="919910" y="870076"/>
                </a:lnTo>
                <a:lnTo>
                  <a:pt x="962582" y="885824"/>
                </a:lnTo>
                <a:lnTo>
                  <a:pt x="1005762" y="900302"/>
                </a:lnTo>
                <a:lnTo>
                  <a:pt x="1049577" y="913764"/>
                </a:lnTo>
                <a:lnTo>
                  <a:pt x="1093773" y="925956"/>
                </a:lnTo>
                <a:lnTo>
                  <a:pt x="1138604" y="937005"/>
                </a:lnTo>
                <a:lnTo>
                  <a:pt x="1179371" y="945823"/>
                </a:lnTo>
                <a:lnTo>
                  <a:pt x="1179371" y="659142"/>
                </a:lnTo>
                <a:lnTo>
                  <a:pt x="1138350" y="648334"/>
                </a:lnTo>
                <a:lnTo>
                  <a:pt x="1094154" y="634999"/>
                </a:lnTo>
                <a:lnTo>
                  <a:pt x="1050593" y="620394"/>
                </a:lnTo>
                <a:lnTo>
                  <a:pt x="1007667" y="604265"/>
                </a:lnTo>
                <a:lnTo>
                  <a:pt x="965376" y="586739"/>
                </a:lnTo>
                <a:lnTo>
                  <a:pt x="923847" y="567816"/>
                </a:lnTo>
                <a:lnTo>
                  <a:pt x="883080" y="547750"/>
                </a:lnTo>
                <a:lnTo>
                  <a:pt x="843075" y="526287"/>
                </a:lnTo>
                <a:lnTo>
                  <a:pt x="803832" y="503554"/>
                </a:lnTo>
                <a:lnTo>
                  <a:pt x="765478" y="479551"/>
                </a:lnTo>
                <a:lnTo>
                  <a:pt x="727886" y="454278"/>
                </a:lnTo>
                <a:lnTo>
                  <a:pt x="691183" y="427989"/>
                </a:lnTo>
                <a:lnTo>
                  <a:pt x="655496" y="400430"/>
                </a:lnTo>
                <a:lnTo>
                  <a:pt x="620698" y="371855"/>
                </a:lnTo>
                <a:lnTo>
                  <a:pt x="586789" y="342010"/>
                </a:lnTo>
                <a:lnTo>
                  <a:pt x="553896" y="311149"/>
                </a:lnTo>
                <a:lnTo>
                  <a:pt x="522019" y="279272"/>
                </a:lnTo>
                <a:lnTo>
                  <a:pt x="491285" y="246379"/>
                </a:lnTo>
                <a:lnTo>
                  <a:pt x="461567" y="212470"/>
                </a:lnTo>
                <a:lnTo>
                  <a:pt x="432865" y="177672"/>
                </a:lnTo>
                <a:lnTo>
                  <a:pt x="405433" y="141858"/>
                </a:lnTo>
                <a:lnTo>
                  <a:pt x="379144" y="105155"/>
                </a:lnTo>
                <a:lnTo>
                  <a:pt x="353871" y="67563"/>
                </a:lnTo>
                <a:lnTo>
                  <a:pt x="329995" y="29082"/>
                </a:lnTo>
                <a:lnTo>
                  <a:pt x="313148" y="0"/>
                </a:lnTo>
                <a:close/>
              </a:path>
            </a:pathLst>
          </a:custGeom>
          <a:solidFill>
            <a:srgbClr val="78E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03064" y="2229611"/>
            <a:ext cx="3060700" cy="2661285"/>
            <a:chOff x="4703064" y="2229611"/>
            <a:chExt cx="3060700" cy="2661285"/>
          </a:xfrm>
        </p:grpSpPr>
        <p:sp>
          <p:nvSpPr>
            <p:cNvPr id="4" name="object 4"/>
            <p:cNvSpPr/>
            <p:nvPr/>
          </p:nvSpPr>
          <p:spPr>
            <a:xfrm>
              <a:off x="4703064" y="2401823"/>
              <a:ext cx="485140" cy="481965"/>
            </a:xfrm>
            <a:custGeom>
              <a:avLst/>
              <a:gdLst/>
              <a:ahLst/>
              <a:cxnLst/>
              <a:rect l="l" t="t" r="r" b="b"/>
              <a:pathLst>
                <a:path w="485139" h="481964">
                  <a:moveTo>
                    <a:pt x="242316" y="0"/>
                  </a:moveTo>
                  <a:lnTo>
                    <a:pt x="193472" y="4892"/>
                  </a:lnTo>
                  <a:lnTo>
                    <a:pt x="147982" y="18924"/>
                  </a:lnTo>
                  <a:lnTo>
                    <a:pt x="106821" y="41127"/>
                  </a:lnTo>
                  <a:lnTo>
                    <a:pt x="70961" y="70532"/>
                  </a:lnTo>
                  <a:lnTo>
                    <a:pt x="41375" y="106170"/>
                  </a:lnTo>
                  <a:lnTo>
                    <a:pt x="19038" y="147071"/>
                  </a:lnTo>
                  <a:lnTo>
                    <a:pt x="4921" y="192268"/>
                  </a:lnTo>
                  <a:lnTo>
                    <a:pt x="0" y="240792"/>
                  </a:lnTo>
                  <a:lnTo>
                    <a:pt x="4921" y="289315"/>
                  </a:lnTo>
                  <a:lnTo>
                    <a:pt x="19038" y="334512"/>
                  </a:lnTo>
                  <a:lnTo>
                    <a:pt x="41375" y="375413"/>
                  </a:lnTo>
                  <a:lnTo>
                    <a:pt x="70961" y="411051"/>
                  </a:lnTo>
                  <a:lnTo>
                    <a:pt x="106821" y="440456"/>
                  </a:lnTo>
                  <a:lnTo>
                    <a:pt x="147982" y="462659"/>
                  </a:lnTo>
                  <a:lnTo>
                    <a:pt x="193472" y="476691"/>
                  </a:lnTo>
                  <a:lnTo>
                    <a:pt x="242316" y="481584"/>
                  </a:lnTo>
                  <a:lnTo>
                    <a:pt x="291159" y="476691"/>
                  </a:lnTo>
                  <a:lnTo>
                    <a:pt x="336649" y="462659"/>
                  </a:lnTo>
                  <a:lnTo>
                    <a:pt x="377810" y="440456"/>
                  </a:lnTo>
                  <a:lnTo>
                    <a:pt x="413670" y="411051"/>
                  </a:lnTo>
                  <a:lnTo>
                    <a:pt x="419008" y="404622"/>
                  </a:lnTo>
                  <a:lnTo>
                    <a:pt x="242316" y="404622"/>
                  </a:lnTo>
                  <a:lnTo>
                    <a:pt x="198415" y="398765"/>
                  </a:lnTo>
                  <a:lnTo>
                    <a:pt x="158952" y="382241"/>
                  </a:lnTo>
                  <a:lnTo>
                    <a:pt x="125507" y="356616"/>
                  </a:lnTo>
                  <a:lnTo>
                    <a:pt x="99662" y="323454"/>
                  </a:lnTo>
                  <a:lnTo>
                    <a:pt x="82995" y="284324"/>
                  </a:lnTo>
                  <a:lnTo>
                    <a:pt x="77089" y="240792"/>
                  </a:lnTo>
                  <a:lnTo>
                    <a:pt x="82995" y="197259"/>
                  </a:lnTo>
                  <a:lnTo>
                    <a:pt x="99662" y="158129"/>
                  </a:lnTo>
                  <a:lnTo>
                    <a:pt x="125507" y="124968"/>
                  </a:lnTo>
                  <a:lnTo>
                    <a:pt x="158952" y="99342"/>
                  </a:lnTo>
                  <a:lnTo>
                    <a:pt x="198415" y="82818"/>
                  </a:lnTo>
                  <a:lnTo>
                    <a:pt x="242316" y="76962"/>
                  </a:lnTo>
                  <a:lnTo>
                    <a:pt x="419008" y="76962"/>
                  </a:lnTo>
                  <a:lnTo>
                    <a:pt x="413670" y="70532"/>
                  </a:lnTo>
                  <a:lnTo>
                    <a:pt x="377810" y="41127"/>
                  </a:lnTo>
                  <a:lnTo>
                    <a:pt x="336649" y="18924"/>
                  </a:lnTo>
                  <a:lnTo>
                    <a:pt x="291159" y="4892"/>
                  </a:lnTo>
                  <a:lnTo>
                    <a:pt x="242316" y="0"/>
                  </a:lnTo>
                  <a:close/>
                </a:path>
                <a:path w="485139" h="481964">
                  <a:moveTo>
                    <a:pt x="419008" y="76962"/>
                  </a:moveTo>
                  <a:lnTo>
                    <a:pt x="242316" y="76962"/>
                  </a:lnTo>
                  <a:lnTo>
                    <a:pt x="286216" y="82818"/>
                  </a:lnTo>
                  <a:lnTo>
                    <a:pt x="325679" y="99342"/>
                  </a:lnTo>
                  <a:lnTo>
                    <a:pt x="359124" y="124968"/>
                  </a:lnTo>
                  <a:lnTo>
                    <a:pt x="384969" y="158129"/>
                  </a:lnTo>
                  <a:lnTo>
                    <a:pt x="401636" y="197259"/>
                  </a:lnTo>
                  <a:lnTo>
                    <a:pt x="407543" y="240792"/>
                  </a:lnTo>
                  <a:lnTo>
                    <a:pt x="401636" y="284324"/>
                  </a:lnTo>
                  <a:lnTo>
                    <a:pt x="384969" y="323454"/>
                  </a:lnTo>
                  <a:lnTo>
                    <a:pt x="359124" y="356616"/>
                  </a:lnTo>
                  <a:lnTo>
                    <a:pt x="325679" y="382241"/>
                  </a:lnTo>
                  <a:lnTo>
                    <a:pt x="286216" y="398765"/>
                  </a:lnTo>
                  <a:lnTo>
                    <a:pt x="242316" y="404622"/>
                  </a:lnTo>
                  <a:lnTo>
                    <a:pt x="419008" y="404622"/>
                  </a:lnTo>
                  <a:lnTo>
                    <a:pt x="443256" y="375413"/>
                  </a:lnTo>
                  <a:lnTo>
                    <a:pt x="465593" y="334512"/>
                  </a:lnTo>
                  <a:lnTo>
                    <a:pt x="479710" y="289315"/>
                  </a:lnTo>
                  <a:lnTo>
                    <a:pt x="484632" y="240792"/>
                  </a:lnTo>
                  <a:lnTo>
                    <a:pt x="479710" y="192268"/>
                  </a:lnTo>
                  <a:lnTo>
                    <a:pt x="465593" y="147071"/>
                  </a:lnTo>
                  <a:lnTo>
                    <a:pt x="443256" y="106170"/>
                  </a:lnTo>
                  <a:lnTo>
                    <a:pt x="419008" y="76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6152" y="2229611"/>
              <a:ext cx="2737103" cy="2660903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130040" y="5402579"/>
            <a:ext cx="4282440" cy="492759"/>
          </a:xfrm>
          <a:custGeom>
            <a:avLst/>
            <a:gdLst/>
            <a:ahLst/>
            <a:cxnLst/>
            <a:rect l="l" t="t" r="r" b="b"/>
            <a:pathLst>
              <a:path w="4282440" h="492760">
                <a:moveTo>
                  <a:pt x="4282440" y="0"/>
                </a:moveTo>
                <a:lnTo>
                  <a:pt x="275590" y="0"/>
                </a:lnTo>
                <a:lnTo>
                  <a:pt x="0" y="492254"/>
                </a:lnTo>
                <a:lnTo>
                  <a:pt x="4006850" y="492254"/>
                </a:lnTo>
                <a:lnTo>
                  <a:pt x="4282440" y="0"/>
                </a:lnTo>
                <a:close/>
              </a:path>
            </a:pathLst>
          </a:custGeom>
          <a:solidFill>
            <a:srgbClr val="97E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80559" y="5511802"/>
            <a:ext cx="2526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Как</a:t>
            </a:r>
            <a:r>
              <a:rPr sz="1600" u="sng" spc="-5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удержаться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за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молекулы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1457" y="5402579"/>
            <a:ext cx="3267710" cy="492759"/>
          </a:xfrm>
          <a:custGeom>
            <a:avLst/>
            <a:gdLst/>
            <a:ahLst/>
            <a:cxnLst/>
            <a:rect l="l" t="t" r="r" b="b"/>
            <a:pathLst>
              <a:path w="3267710" h="492760">
                <a:moveTo>
                  <a:pt x="3267454" y="0"/>
                </a:moveTo>
                <a:lnTo>
                  <a:pt x="275614" y="0"/>
                </a:lnTo>
                <a:lnTo>
                  <a:pt x="0" y="492254"/>
                </a:lnTo>
                <a:lnTo>
                  <a:pt x="2991864" y="492254"/>
                </a:lnTo>
                <a:lnTo>
                  <a:pt x="3267454" y="0"/>
                </a:lnTo>
                <a:close/>
              </a:path>
            </a:pathLst>
          </a:custGeom>
          <a:solidFill>
            <a:srgbClr val="97E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336547" y="2229611"/>
            <a:ext cx="2746375" cy="2705100"/>
            <a:chOff x="1336547" y="2229611"/>
            <a:chExt cx="2746375" cy="2705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6547" y="2229611"/>
              <a:ext cx="2746247" cy="27050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2536" y="2587754"/>
              <a:ext cx="150875" cy="14782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41702" y="5488331"/>
            <a:ext cx="1234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Макаронолед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98408" y="1933958"/>
            <a:ext cx="2600325" cy="2955290"/>
            <a:chOff x="8598408" y="1933958"/>
            <a:chExt cx="2600325" cy="29552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24288" y="1933958"/>
              <a:ext cx="1086611" cy="1086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8408" y="2229612"/>
              <a:ext cx="2599943" cy="2659379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8292083" y="5402579"/>
            <a:ext cx="3397250" cy="492759"/>
          </a:xfrm>
          <a:custGeom>
            <a:avLst/>
            <a:gdLst/>
            <a:ahLst/>
            <a:cxnLst/>
            <a:rect l="l" t="t" r="r" b="b"/>
            <a:pathLst>
              <a:path w="3397250" h="492760">
                <a:moveTo>
                  <a:pt x="3396996" y="0"/>
                </a:moveTo>
                <a:lnTo>
                  <a:pt x="275590" y="0"/>
                </a:lnTo>
                <a:lnTo>
                  <a:pt x="0" y="492254"/>
                </a:lnTo>
                <a:lnTo>
                  <a:pt x="3121406" y="492254"/>
                </a:lnTo>
                <a:lnTo>
                  <a:pt x="3396996" y="0"/>
                </a:lnTo>
                <a:close/>
              </a:path>
            </a:pathLst>
          </a:custGeom>
          <a:solidFill>
            <a:srgbClr val="97E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30539" y="5425540"/>
            <a:ext cx="27235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Зачем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автомобилю</a:t>
            </a:r>
            <a:r>
              <a:rPr sz="1400" u="sng" spc="-4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аэродинамика?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04470" y="604849"/>
            <a:ext cx="9105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91930" algn="l"/>
              </a:tabLst>
            </a:pPr>
            <a:r>
              <a:rPr dirty="0"/>
              <a:t>ПРИМЕРЫ</a:t>
            </a:r>
            <a:r>
              <a:rPr spc="-105" dirty="0"/>
              <a:t> </a:t>
            </a:r>
            <a:r>
              <a:rPr spc="-10" dirty="0"/>
              <a:t>КОНКУРСНЫХ</a:t>
            </a:r>
            <a:r>
              <a:rPr spc="-85" dirty="0"/>
              <a:t> </a:t>
            </a:r>
            <a:r>
              <a:rPr spc="-10" dirty="0"/>
              <a:t>РАБОТ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</Words>
  <Application>Microsoft Office PowerPoint</Application>
  <PresentationFormat>Широкоэкранный</PresentationFormat>
  <Paragraphs>136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MT</vt:lpstr>
      <vt:lpstr>Calibri</vt:lpstr>
      <vt:lpstr>Tahoma</vt:lpstr>
      <vt:lpstr>Times New Roman</vt:lpstr>
      <vt:lpstr>Verdana</vt:lpstr>
      <vt:lpstr>Office Theme</vt:lpstr>
      <vt:lpstr>ВСЕРОССИЙСКИЙ КОНКУРС ДЕТСКОГО НАУЧНО-ПОПУЛЯРНОГО ВИДЕО</vt:lpstr>
      <vt:lpstr>О КОНКУРСЕ </vt:lpstr>
      <vt:lpstr>ТАЙМЛАЙН ПРОЕКТА</vt:lpstr>
      <vt:lpstr>ПОБЕДИТЕЛИ И ПРИЗЕРЫ </vt:lpstr>
      <vt:lpstr>НОМИНАЦИИ КОНКУРСА </vt:lpstr>
      <vt:lpstr>МАРАФОН РЕГИОНОВ </vt:lpstr>
      <vt:lpstr>СФЕРА ЗНАНИЙ (ШКОЛЬНЫЙ МАРАФОН) </vt:lpstr>
      <vt:lpstr>РЕЗУЛЬТАТЫ 3 СЕЗОНА </vt:lpstr>
      <vt:lpstr>ПРИМЕРЫ КОНКУРСНЫХ РАБОТ 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ДЕТСКОГО НАУЧНО-ПОПУЛЯРНОГО ВИДЕО</dc:title>
  <dc:creator>Наталья Евгеньевна Тихомирова</dc:creator>
  <cp:lastModifiedBy>Наталья Евгеньевна Тихомирова</cp:lastModifiedBy>
  <cp:revision>1</cp:revision>
  <dcterms:created xsi:type="dcterms:W3CDTF">2025-02-19T13:45:20Z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2025-02-19T00:00:00Z</vt:filetime>
  </property>
  <property fmtid="{D5CDD505-2E9C-101B-9397-08002B2CF9AE}" pid="3" name="Creator">
    <vt:lpwstr>ABBYY FineReader PDF 15</vt:lpwstr>
  </property>
  <property fmtid="{D5CDD505-2E9C-101B-9397-08002B2CF9AE}" pid="4" name="LastSaved">
    <vt:filetime>2025-02-19T00:00:00Z</vt:filetime>
  </property>
  <property fmtid="{D5CDD505-2E9C-101B-9397-08002B2CF9AE}" pid="5" name="Producer">
    <vt:lpwstr>ABBYY FineReader PDF 15</vt:lpwstr>
  </property>
</Properties>
</file>